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6.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7.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8.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9.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0.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801" r:id="rId2"/>
    <p:sldMasterId id="2147483816" r:id="rId3"/>
    <p:sldMasterId id="2147483831" r:id="rId4"/>
    <p:sldMasterId id="2147483963" r:id="rId5"/>
    <p:sldMasterId id="2147484114" r:id="rId6"/>
    <p:sldMasterId id="2147484580" r:id="rId7"/>
    <p:sldMasterId id="2147484646" r:id="rId8"/>
    <p:sldMasterId id="2147484690" r:id="rId9"/>
    <p:sldMasterId id="2147484705" r:id="rId10"/>
    <p:sldMasterId id="2147485675" r:id="rId11"/>
  </p:sldMasterIdLst>
  <p:notesMasterIdLst>
    <p:notesMasterId r:id="rId38"/>
  </p:notesMasterIdLst>
  <p:handoutMasterIdLst>
    <p:handoutMasterId r:id="rId39"/>
  </p:handoutMasterIdLst>
  <p:sldIdLst>
    <p:sldId id="500" r:id="rId12"/>
    <p:sldId id="625" r:id="rId13"/>
    <p:sldId id="519" r:id="rId14"/>
    <p:sldId id="435" r:id="rId15"/>
    <p:sldId id="437" r:id="rId16"/>
    <p:sldId id="724" r:id="rId17"/>
    <p:sldId id="438" r:id="rId18"/>
    <p:sldId id="657" r:id="rId19"/>
    <p:sldId id="642" r:id="rId20"/>
    <p:sldId id="643" r:id="rId21"/>
    <p:sldId id="646" r:id="rId22"/>
    <p:sldId id="530" r:id="rId23"/>
    <p:sldId id="531" r:id="rId24"/>
    <p:sldId id="656" r:id="rId25"/>
    <p:sldId id="692" r:id="rId26"/>
    <p:sldId id="652" r:id="rId27"/>
    <p:sldId id="541" r:id="rId28"/>
    <p:sldId id="654" r:id="rId29"/>
    <p:sldId id="655" r:id="rId30"/>
    <p:sldId id="711" r:id="rId31"/>
    <p:sldId id="664" r:id="rId32"/>
    <p:sldId id="665" r:id="rId33"/>
    <p:sldId id="666" r:id="rId34"/>
    <p:sldId id="667" r:id="rId35"/>
    <p:sldId id="670" r:id="rId36"/>
    <p:sldId id="679" r:id="rId37"/>
  </p:sldIdLst>
  <p:sldSz cx="9144000" cy="6858000" type="screen4x3"/>
  <p:notesSz cx="7004050" cy="929005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8CC1"/>
    <a:srgbClr val="5199E9"/>
    <a:srgbClr val="43AEFF"/>
    <a:srgbClr val="290FE7"/>
    <a:srgbClr val="0E66E8"/>
    <a:srgbClr val="09BFFF"/>
    <a:srgbClr val="3366FF"/>
    <a:srgbClr val="6487D6"/>
    <a:srgbClr val="D9E2F5"/>
    <a:srgbClr val="DCEE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1324" autoAdjust="0"/>
    <p:restoredTop sz="94671" autoAdjust="0"/>
  </p:normalViewPr>
  <p:slideViewPr>
    <p:cSldViewPr>
      <p:cViewPr>
        <p:scale>
          <a:sx n="75" d="100"/>
          <a:sy n="75" d="100"/>
        </p:scale>
        <p:origin x="-918" y="1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2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2258" name="Rectangle 2"/>
          <p:cNvSpPr>
            <a:spLocks noGrp="1" noChangeArrowheads="1"/>
          </p:cNvSpPr>
          <p:nvPr>
            <p:ph type="hdr" sz="quarter"/>
          </p:nvPr>
        </p:nvSpPr>
        <p:spPr bwMode="auto">
          <a:xfrm>
            <a:off x="0" y="0"/>
            <a:ext cx="30353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4" tIns="46552" rIns="93104" bIns="46552" numCol="1" anchor="t" anchorCtr="0" compatLnSpc="1">
            <a:prstTxWarp prst="textNoShape">
              <a:avLst/>
            </a:prstTxWarp>
          </a:bodyPr>
          <a:lstStyle>
            <a:lvl1pPr defTabSz="930275" eaLnBrk="0" hangingPunct="0">
              <a:defRPr sz="1200">
                <a:cs typeface="+mn-cs"/>
              </a:defRPr>
            </a:lvl1pPr>
          </a:lstStyle>
          <a:p>
            <a:pPr>
              <a:defRPr/>
            </a:pPr>
            <a:endParaRPr lang="fr-CA"/>
          </a:p>
        </p:txBody>
      </p:sp>
      <p:sp>
        <p:nvSpPr>
          <p:cNvPr id="352259" name="Rectangle 3"/>
          <p:cNvSpPr>
            <a:spLocks noGrp="1" noChangeArrowheads="1"/>
          </p:cNvSpPr>
          <p:nvPr>
            <p:ph type="dt" sz="quarter" idx="1"/>
          </p:nvPr>
        </p:nvSpPr>
        <p:spPr bwMode="auto">
          <a:xfrm>
            <a:off x="3967163" y="0"/>
            <a:ext cx="30353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4" tIns="46552" rIns="93104" bIns="46552" numCol="1" anchor="t" anchorCtr="0" compatLnSpc="1">
            <a:prstTxWarp prst="textNoShape">
              <a:avLst/>
            </a:prstTxWarp>
          </a:bodyPr>
          <a:lstStyle>
            <a:lvl1pPr algn="r" defTabSz="930275" eaLnBrk="0" hangingPunct="0">
              <a:defRPr sz="1200">
                <a:cs typeface="+mn-cs"/>
              </a:defRPr>
            </a:lvl1pPr>
          </a:lstStyle>
          <a:p>
            <a:pPr>
              <a:defRPr/>
            </a:pPr>
            <a:fld id="{BA3D4618-D798-450B-BFB2-99824D1E536C}" type="datetimeFigureOut">
              <a:rPr lang="fr-CA"/>
              <a:pPr>
                <a:defRPr/>
              </a:pPr>
              <a:t>2013-10-09</a:t>
            </a:fld>
            <a:endParaRPr lang="fr-CA"/>
          </a:p>
        </p:txBody>
      </p:sp>
      <p:sp>
        <p:nvSpPr>
          <p:cNvPr id="352260" name="Rectangle 4"/>
          <p:cNvSpPr>
            <a:spLocks noGrp="1" noChangeArrowheads="1"/>
          </p:cNvSpPr>
          <p:nvPr>
            <p:ph type="ftr" sz="quarter" idx="2"/>
          </p:nvPr>
        </p:nvSpPr>
        <p:spPr bwMode="auto">
          <a:xfrm>
            <a:off x="0" y="8823325"/>
            <a:ext cx="30353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4" tIns="46552" rIns="93104" bIns="46552" numCol="1" anchor="b" anchorCtr="0" compatLnSpc="1">
            <a:prstTxWarp prst="textNoShape">
              <a:avLst/>
            </a:prstTxWarp>
          </a:bodyPr>
          <a:lstStyle>
            <a:lvl1pPr defTabSz="930275" eaLnBrk="0" hangingPunct="0">
              <a:defRPr sz="1200">
                <a:cs typeface="+mn-cs"/>
              </a:defRPr>
            </a:lvl1pPr>
          </a:lstStyle>
          <a:p>
            <a:pPr>
              <a:defRPr/>
            </a:pPr>
            <a:endParaRPr lang="fr-CA"/>
          </a:p>
        </p:txBody>
      </p:sp>
      <p:sp>
        <p:nvSpPr>
          <p:cNvPr id="352261" name="Rectangle 5"/>
          <p:cNvSpPr>
            <a:spLocks noGrp="1" noChangeArrowheads="1"/>
          </p:cNvSpPr>
          <p:nvPr>
            <p:ph type="sldNum" sz="quarter" idx="3"/>
          </p:nvPr>
        </p:nvSpPr>
        <p:spPr bwMode="auto">
          <a:xfrm>
            <a:off x="3967163" y="8823325"/>
            <a:ext cx="30353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4" tIns="46552" rIns="93104" bIns="46552" numCol="1" anchor="b" anchorCtr="0" compatLnSpc="1">
            <a:prstTxWarp prst="textNoShape">
              <a:avLst/>
            </a:prstTxWarp>
          </a:bodyPr>
          <a:lstStyle>
            <a:lvl1pPr algn="r" defTabSz="930275" eaLnBrk="0" hangingPunct="0">
              <a:defRPr sz="1200">
                <a:cs typeface="+mn-cs"/>
              </a:defRPr>
            </a:lvl1pPr>
          </a:lstStyle>
          <a:p>
            <a:pPr>
              <a:defRPr/>
            </a:pPr>
            <a:fld id="{28270AA6-FDB6-437E-8982-03A926E11F8F}" type="slidenum">
              <a:rPr lang="fr-CA"/>
              <a:pPr>
                <a:defRPr/>
              </a:pPr>
              <a:t>‹N°›</a:t>
            </a:fld>
            <a:endParaRPr lang="fr-CA"/>
          </a:p>
        </p:txBody>
      </p:sp>
    </p:spTree>
    <p:extLst>
      <p:ext uri="{BB962C8B-B14F-4D97-AF65-F5344CB8AC3E}">
        <p14:creationId xmlns:p14="http://schemas.microsoft.com/office/powerpoint/2010/main" val="3538994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30353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4" tIns="46552" rIns="93104" bIns="46552" numCol="1" anchor="t" anchorCtr="0" compatLnSpc="1">
            <a:prstTxWarp prst="textNoShape">
              <a:avLst/>
            </a:prstTxWarp>
          </a:bodyPr>
          <a:lstStyle>
            <a:lvl1pPr defTabSz="930275" eaLnBrk="0" hangingPunct="0">
              <a:defRPr sz="1200">
                <a:cs typeface="+mn-cs"/>
              </a:defRPr>
            </a:lvl1pPr>
          </a:lstStyle>
          <a:p>
            <a:pPr>
              <a:defRPr/>
            </a:pPr>
            <a:endParaRPr lang="fr-CA"/>
          </a:p>
        </p:txBody>
      </p:sp>
      <p:sp>
        <p:nvSpPr>
          <p:cNvPr id="150531" name="Rectangle 3"/>
          <p:cNvSpPr>
            <a:spLocks noGrp="1" noChangeArrowheads="1"/>
          </p:cNvSpPr>
          <p:nvPr>
            <p:ph type="dt" idx="1"/>
          </p:nvPr>
        </p:nvSpPr>
        <p:spPr bwMode="auto">
          <a:xfrm>
            <a:off x="3967163" y="0"/>
            <a:ext cx="30353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4" tIns="46552" rIns="93104" bIns="46552" numCol="1" anchor="t" anchorCtr="0" compatLnSpc="1">
            <a:prstTxWarp prst="textNoShape">
              <a:avLst/>
            </a:prstTxWarp>
          </a:bodyPr>
          <a:lstStyle>
            <a:lvl1pPr algn="r" defTabSz="930275" eaLnBrk="0" hangingPunct="0">
              <a:defRPr sz="1200">
                <a:cs typeface="+mn-cs"/>
              </a:defRPr>
            </a:lvl1pPr>
          </a:lstStyle>
          <a:p>
            <a:pPr>
              <a:defRPr/>
            </a:pPr>
            <a:fld id="{678F5144-7744-4940-A935-E162143FF0B5}" type="datetimeFigureOut">
              <a:rPr lang="fr-CA"/>
              <a:pPr>
                <a:defRPr/>
              </a:pPr>
              <a:t>2013-10-09</a:t>
            </a:fld>
            <a:endParaRPr lang="fr-CA"/>
          </a:p>
        </p:txBody>
      </p:sp>
      <p:sp>
        <p:nvSpPr>
          <p:cNvPr id="125956" name="Rectangle 4"/>
          <p:cNvSpPr>
            <a:spLocks noGrp="1" noRot="1" noChangeAspect="1" noChangeArrowheads="1" noTextEdit="1"/>
          </p:cNvSpPr>
          <p:nvPr>
            <p:ph type="sldImg" idx="2"/>
          </p:nvPr>
        </p:nvSpPr>
        <p:spPr bwMode="auto">
          <a:xfrm>
            <a:off x="1179513" y="696913"/>
            <a:ext cx="4645025" cy="34829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0533" name="Rectangle 5"/>
          <p:cNvSpPr>
            <a:spLocks noGrp="1" noChangeArrowheads="1"/>
          </p:cNvSpPr>
          <p:nvPr>
            <p:ph type="body" sz="quarter" idx="3"/>
          </p:nvPr>
        </p:nvSpPr>
        <p:spPr bwMode="auto">
          <a:xfrm>
            <a:off x="700088" y="4413250"/>
            <a:ext cx="5603875" cy="417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4" tIns="46552" rIns="93104" bIns="46552" numCol="1" anchor="t" anchorCtr="0" compatLnSpc="1">
            <a:prstTxWarp prst="textNoShape">
              <a:avLst/>
            </a:prstTxWarp>
          </a:bodyPr>
          <a:lstStyle/>
          <a:p>
            <a:pPr lvl="0"/>
            <a:r>
              <a:rPr lang="fr-CA" noProof="0" smtClean="0"/>
              <a:t>Cliquez pour modifier les styles du texte du masque</a:t>
            </a:r>
          </a:p>
          <a:p>
            <a:pPr lvl="1"/>
            <a:r>
              <a:rPr lang="fr-CA" noProof="0" smtClean="0"/>
              <a:t>Deuxième niveau</a:t>
            </a:r>
          </a:p>
          <a:p>
            <a:pPr lvl="2"/>
            <a:r>
              <a:rPr lang="fr-CA" noProof="0" smtClean="0"/>
              <a:t>Troisième niveau</a:t>
            </a:r>
          </a:p>
          <a:p>
            <a:pPr lvl="3"/>
            <a:r>
              <a:rPr lang="fr-CA" noProof="0" smtClean="0"/>
              <a:t>Quatrième niveau</a:t>
            </a:r>
          </a:p>
          <a:p>
            <a:pPr lvl="4"/>
            <a:r>
              <a:rPr lang="fr-CA" noProof="0" smtClean="0"/>
              <a:t>Cinquième niveau</a:t>
            </a:r>
          </a:p>
        </p:txBody>
      </p:sp>
      <p:sp>
        <p:nvSpPr>
          <p:cNvPr id="150534" name="Rectangle 6"/>
          <p:cNvSpPr>
            <a:spLocks noGrp="1" noChangeArrowheads="1"/>
          </p:cNvSpPr>
          <p:nvPr>
            <p:ph type="ftr" sz="quarter" idx="4"/>
          </p:nvPr>
        </p:nvSpPr>
        <p:spPr bwMode="auto">
          <a:xfrm>
            <a:off x="0" y="8823325"/>
            <a:ext cx="30353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4" tIns="46552" rIns="93104" bIns="46552" numCol="1" anchor="b" anchorCtr="0" compatLnSpc="1">
            <a:prstTxWarp prst="textNoShape">
              <a:avLst/>
            </a:prstTxWarp>
          </a:bodyPr>
          <a:lstStyle>
            <a:lvl1pPr defTabSz="930275" eaLnBrk="0" hangingPunct="0">
              <a:defRPr sz="1200">
                <a:cs typeface="+mn-cs"/>
              </a:defRPr>
            </a:lvl1pPr>
          </a:lstStyle>
          <a:p>
            <a:pPr>
              <a:defRPr/>
            </a:pPr>
            <a:endParaRPr lang="fr-CA"/>
          </a:p>
        </p:txBody>
      </p:sp>
      <p:sp>
        <p:nvSpPr>
          <p:cNvPr id="150535" name="Rectangle 7"/>
          <p:cNvSpPr>
            <a:spLocks noGrp="1" noChangeArrowheads="1"/>
          </p:cNvSpPr>
          <p:nvPr>
            <p:ph type="sldNum" sz="quarter" idx="5"/>
          </p:nvPr>
        </p:nvSpPr>
        <p:spPr bwMode="auto">
          <a:xfrm>
            <a:off x="3967163" y="8823325"/>
            <a:ext cx="30353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04" tIns="46552" rIns="93104" bIns="46552" numCol="1" anchor="b" anchorCtr="0" compatLnSpc="1">
            <a:prstTxWarp prst="textNoShape">
              <a:avLst/>
            </a:prstTxWarp>
          </a:bodyPr>
          <a:lstStyle>
            <a:lvl1pPr algn="r" defTabSz="930275" eaLnBrk="0" hangingPunct="0">
              <a:defRPr sz="1200">
                <a:cs typeface="+mn-cs"/>
              </a:defRPr>
            </a:lvl1pPr>
          </a:lstStyle>
          <a:p>
            <a:pPr>
              <a:defRPr/>
            </a:pPr>
            <a:fld id="{119387F3-5E93-46E8-A889-027F52264989}" type="slidenum">
              <a:rPr lang="fr-CA"/>
              <a:pPr>
                <a:defRPr/>
              </a:pPr>
              <a:t>‹N°›</a:t>
            </a:fld>
            <a:endParaRPr lang="fr-CA"/>
          </a:p>
        </p:txBody>
      </p:sp>
    </p:spTree>
    <p:extLst>
      <p:ext uri="{BB962C8B-B14F-4D97-AF65-F5344CB8AC3E}">
        <p14:creationId xmlns:p14="http://schemas.microsoft.com/office/powerpoint/2010/main" val="778134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CA"/>
          </a:p>
        </p:txBody>
      </p:sp>
      <p:sp>
        <p:nvSpPr>
          <p:cNvPr id="4" name="Espace réservé de la date 9"/>
          <p:cNvSpPr>
            <a:spLocks noGrp="1"/>
          </p:cNvSpPr>
          <p:nvPr>
            <p:ph type="dt" sz="half" idx="10"/>
          </p:nvPr>
        </p:nvSpPr>
        <p:spPr/>
        <p:txBody>
          <a:bodyPr/>
          <a:lstStyle>
            <a:lvl1pPr>
              <a:defRPr/>
            </a:lvl1pPr>
          </a:lstStyle>
          <a:p>
            <a:pPr>
              <a:defRPr/>
            </a:pPr>
            <a:fld id="{AA4637ED-3036-49BE-B508-7C15C70C9C74}"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5FFDDA5F-C9F7-4884-93CB-2147A6BD44A1}" type="slidenum">
              <a:rPr lang="fr-FR"/>
              <a:pPr>
                <a:defRPr/>
              </a:pPr>
              <a:t>‹N°›</a:t>
            </a:fld>
            <a:endParaRPr lang="fr-FR"/>
          </a:p>
        </p:txBody>
      </p:sp>
    </p:spTree>
    <p:extLst>
      <p:ext uri="{BB962C8B-B14F-4D97-AF65-F5344CB8AC3E}">
        <p14:creationId xmlns:p14="http://schemas.microsoft.com/office/powerpoint/2010/main" val="2460381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846AD370-92C4-49E5-A259-480FA473C46D}"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7C6173C1-888B-4221-B21C-98E911A12322}" type="slidenum">
              <a:rPr lang="fr-FR"/>
              <a:pPr>
                <a:defRPr/>
              </a:pPr>
              <a:t>‹N°›</a:t>
            </a:fld>
            <a:endParaRPr lang="fr-FR"/>
          </a:p>
        </p:txBody>
      </p:sp>
    </p:spTree>
    <p:extLst>
      <p:ext uri="{BB962C8B-B14F-4D97-AF65-F5344CB8AC3E}">
        <p14:creationId xmlns:p14="http://schemas.microsoft.com/office/powerpoint/2010/main" val="3719961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9"/>
          <p:cNvSpPr>
            <a:spLocks noGrp="1"/>
          </p:cNvSpPr>
          <p:nvPr>
            <p:ph type="dt" sz="half" idx="10"/>
          </p:nvPr>
        </p:nvSpPr>
        <p:spPr/>
        <p:txBody>
          <a:bodyPr/>
          <a:lstStyle>
            <a:lvl1pPr>
              <a:defRPr/>
            </a:lvl1pPr>
          </a:lstStyle>
          <a:p>
            <a:pPr>
              <a:defRPr/>
            </a:pPr>
            <a:fld id="{A512ECA5-4272-4C94-ACA0-1E2CC921F343}"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DAA7B0EF-DB1C-49F1-9575-EFCB56C73654}" type="slidenum">
              <a:rPr lang="fr-FR"/>
              <a:pPr>
                <a:defRPr/>
              </a:pPr>
              <a:t>‹N°›</a:t>
            </a:fld>
            <a:endParaRPr lang="fr-FR"/>
          </a:p>
        </p:txBody>
      </p:sp>
    </p:spTree>
    <p:extLst>
      <p:ext uri="{BB962C8B-B14F-4D97-AF65-F5344CB8AC3E}">
        <p14:creationId xmlns:p14="http://schemas.microsoft.com/office/powerpoint/2010/main" val="520245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F0B1EB8D-2AC3-4646-9645-7C6B66450F73}"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81243BB5-52F6-4C85-AFEE-36702F5836F3}" type="slidenum">
              <a:rPr lang="fr-FR"/>
              <a:pPr>
                <a:defRPr/>
              </a:pPr>
              <a:t>‹N°›</a:t>
            </a:fld>
            <a:endParaRPr lang="fr-FR"/>
          </a:p>
        </p:txBody>
      </p:sp>
    </p:spTree>
    <p:extLst>
      <p:ext uri="{BB962C8B-B14F-4D97-AF65-F5344CB8AC3E}">
        <p14:creationId xmlns:p14="http://schemas.microsoft.com/office/powerpoint/2010/main" val="2314388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9"/>
          <p:cNvSpPr>
            <a:spLocks noGrp="1"/>
          </p:cNvSpPr>
          <p:nvPr>
            <p:ph type="dt" sz="half" idx="10"/>
          </p:nvPr>
        </p:nvSpPr>
        <p:spPr/>
        <p:txBody>
          <a:bodyPr/>
          <a:lstStyle>
            <a:lvl1pPr>
              <a:defRPr/>
            </a:lvl1pPr>
          </a:lstStyle>
          <a:p>
            <a:pPr>
              <a:defRPr/>
            </a:pPr>
            <a:fld id="{2B36873E-3219-4703-A106-4B446B873BF2}" type="datetimeFigureOut">
              <a:rPr lang="fr-FR"/>
              <a:pPr>
                <a:defRPr/>
              </a:pPr>
              <a:t>09/10/2013</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E5C6495B-35BA-46D0-A345-54F2B75421EC}" type="slidenum">
              <a:rPr lang="fr-FR"/>
              <a:pPr>
                <a:defRPr/>
              </a:pPr>
              <a:t>‹N°›</a:t>
            </a:fld>
            <a:endParaRPr lang="fr-FR"/>
          </a:p>
        </p:txBody>
      </p:sp>
    </p:spTree>
    <p:extLst>
      <p:ext uri="{BB962C8B-B14F-4D97-AF65-F5344CB8AC3E}">
        <p14:creationId xmlns:p14="http://schemas.microsoft.com/office/powerpoint/2010/main" val="3593869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9"/>
          <p:cNvSpPr>
            <a:spLocks noGrp="1"/>
          </p:cNvSpPr>
          <p:nvPr>
            <p:ph type="dt" sz="half" idx="10"/>
          </p:nvPr>
        </p:nvSpPr>
        <p:spPr/>
        <p:txBody>
          <a:bodyPr/>
          <a:lstStyle>
            <a:lvl1pPr>
              <a:defRPr/>
            </a:lvl1pPr>
          </a:lstStyle>
          <a:p>
            <a:pPr>
              <a:defRPr/>
            </a:pPr>
            <a:fld id="{CBF93210-8396-4D2A-B76F-9BD99FD234D3}"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EC893441-3C3C-4383-B6D3-1B01C06C9545}" type="slidenum">
              <a:rPr lang="fr-FR"/>
              <a:pPr>
                <a:defRPr/>
              </a:pPr>
              <a:t>‹N°›</a:t>
            </a:fld>
            <a:endParaRPr lang="fr-FR"/>
          </a:p>
        </p:txBody>
      </p:sp>
    </p:spTree>
    <p:extLst>
      <p:ext uri="{BB962C8B-B14F-4D97-AF65-F5344CB8AC3E}">
        <p14:creationId xmlns:p14="http://schemas.microsoft.com/office/powerpoint/2010/main" val="2486310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F8A88841-CD97-47AA-96AE-E795C4341860}" type="datetimeFigureOut">
              <a:rPr lang="fr-FR"/>
              <a:pPr>
                <a:defRPr/>
              </a:pPr>
              <a:t>09/10/2013</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pPr>
              <a:defRPr/>
            </a:pPr>
            <a:fld id="{4A51ADB8-2C2D-41E1-A322-0E6A576DCE94}" type="slidenum">
              <a:rPr lang="fr-FR"/>
              <a:pPr>
                <a:defRPr/>
              </a:pPr>
              <a:t>‹N°›</a:t>
            </a:fld>
            <a:endParaRPr lang="fr-FR"/>
          </a:p>
        </p:txBody>
      </p:sp>
    </p:spTree>
    <p:extLst>
      <p:ext uri="{BB962C8B-B14F-4D97-AF65-F5344CB8AC3E}">
        <p14:creationId xmlns:p14="http://schemas.microsoft.com/office/powerpoint/2010/main" val="1010270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C5FDA1AA-9806-4E33-80A8-01CADBB23CF3}"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B024B2C2-77FD-470C-BC7F-FFB0F21E9078}" type="slidenum">
              <a:rPr lang="fr-FR"/>
              <a:pPr>
                <a:defRPr/>
              </a:pPr>
              <a:t>‹N°›</a:t>
            </a:fld>
            <a:endParaRPr lang="fr-FR"/>
          </a:p>
        </p:txBody>
      </p:sp>
    </p:spTree>
    <p:extLst>
      <p:ext uri="{BB962C8B-B14F-4D97-AF65-F5344CB8AC3E}">
        <p14:creationId xmlns:p14="http://schemas.microsoft.com/office/powerpoint/2010/main" val="3793329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329B2957-655C-49DD-8E3A-E83E4256A2E5}"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A920D790-3A23-4991-8120-0DA4F4275DF3}" type="slidenum">
              <a:rPr lang="fr-FR"/>
              <a:pPr>
                <a:defRPr/>
              </a:pPr>
              <a:t>‹N°›</a:t>
            </a:fld>
            <a:endParaRPr lang="fr-FR"/>
          </a:p>
        </p:txBody>
      </p:sp>
    </p:spTree>
    <p:extLst>
      <p:ext uri="{BB962C8B-B14F-4D97-AF65-F5344CB8AC3E}">
        <p14:creationId xmlns:p14="http://schemas.microsoft.com/office/powerpoint/2010/main" val="332160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7400F39D-4BC9-4D0E-94A6-A15E695AC0DA}"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137827EE-CA70-40BC-AF80-4CB564199509}" type="slidenum">
              <a:rPr lang="fr-FR"/>
              <a:pPr>
                <a:defRPr/>
              </a:pPr>
              <a:t>‹N°›</a:t>
            </a:fld>
            <a:endParaRPr lang="fr-FR"/>
          </a:p>
        </p:txBody>
      </p:sp>
    </p:spTree>
    <p:extLst>
      <p:ext uri="{BB962C8B-B14F-4D97-AF65-F5344CB8AC3E}">
        <p14:creationId xmlns:p14="http://schemas.microsoft.com/office/powerpoint/2010/main" val="3220455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704850"/>
            <a:ext cx="2057400" cy="5619750"/>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704850"/>
            <a:ext cx="6019800" cy="56197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A1347583-51A8-4A76-850E-E9648DD8AB1C}"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5227C0F6-61DA-4E82-99EC-25D22753CE93}" type="slidenum">
              <a:rPr lang="fr-FR"/>
              <a:pPr>
                <a:defRPr/>
              </a:pPr>
              <a:t>‹N°›</a:t>
            </a:fld>
            <a:endParaRPr lang="fr-FR"/>
          </a:p>
        </p:txBody>
      </p:sp>
    </p:spTree>
    <p:extLst>
      <p:ext uri="{BB962C8B-B14F-4D97-AF65-F5344CB8AC3E}">
        <p14:creationId xmlns:p14="http://schemas.microsoft.com/office/powerpoint/2010/main" val="3935711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648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0813F805-07FE-463F-9994-0BC7868627E5}" type="datetimeFigureOut">
              <a:rPr lang="fr-FR"/>
              <a:pPr>
                <a:defRPr/>
              </a:pPr>
              <a:t>09/10/2013</a:t>
            </a:fld>
            <a:endParaRPr lang="fr-FR"/>
          </a:p>
        </p:txBody>
      </p:sp>
      <p:sp>
        <p:nvSpPr>
          <p:cNvPr id="7" name="Espace réservé du pied de page 21"/>
          <p:cNvSpPr>
            <a:spLocks noGrp="1"/>
          </p:cNvSpPr>
          <p:nvPr>
            <p:ph type="ftr" sz="quarter" idx="11"/>
          </p:nvPr>
        </p:nvSpPr>
        <p:spPr/>
        <p:txBody>
          <a:bodyPr/>
          <a:lstStyle>
            <a:lvl1pPr>
              <a:defRPr/>
            </a:lvl1pPr>
          </a:lstStyle>
          <a:p>
            <a:pPr>
              <a:defRPr/>
            </a:pPr>
            <a:endParaRPr lang="fr-FR"/>
          </a:p>
        </p:txBody>
      </p:sp>
      <p:sp>
        <p:nvSpPr>
          <p:cNvPr id="8" name="Espace réservé du numéro de diapositive 17"/>
          <p:cNvSpPr>
            <a:spLocks noGrp="1"/>
          </p:cNvSpPr>
          <p:nvPr>
            <p:ph type="sldNum" sz="quarter" idx="12"/>
          </p:nvPr>
        </p:nvSpPr>
        <p:spPr/>
        <p:txBody>
          <a:bodyPr/>
          <a:lstStyle>
            <a:lvl1pPr>
              <a:defRPr/>
            </a:lvl1pPr>
          </a:lstStyle>
          <a:p>
            <a:pPr>
              <a:defRPr/>
            </a:pPr>
            <a:fld id="{18968029-B44D-43F7-8463-2BFE258345DF}" type="slidenum">
              <a:rPr lang="fr-FR"/>
              <a:pPr>
                <a:defRPr/>
              </a:pPr>
              <a:t>‹N°›</a:t>
            </a:fld>
            <a:endParaRPr lang="fr-FR"/>
          </a:p>
        </p:txBody>
      </p:sp>
    </p:spTree>
    <p:extLst>
      <p:ext uri="{BB962C8B-B14F-4D97-AF65-F5344CB8AC3E}">
        <p14:creationId xmlns:p14="http://schemas.microsoft.com/office/powerpoint/2010/main" val="1511208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704850"/>
            <a:ext cx="8229600" cy="56197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3" name="Espace réservé de la date 9"/>
          <p:cNvSpPr>
            <a:spLocks noGrp="1"/>
          </p:cNvSpPr>
          <p:nvPr>
            <p:ph type="dt" sz="half" idx="10"/>
          </p:nvPr>
        </p:nvSpPr>
        <p:spPr/>
        <p:txBody>
          <a:bodyPr/>
          <a:lstStyle>
            <a:lvl1pPr>
              <a:defRPr/>
            </a:lvl1pPr>
          </a:lstStyle>
          <a:p>
            <a:pPr>
              <a:defRPr/>
            </a:pPr>
            <a:fld id="{E4486928-8C92-40B7-AAF8-E68CB79E717A}"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018599A7-7FC5-4E18-9A54-3A02650E477E}" type="slidenum">
              <a:rPr lang="fr-FR"/>
              <a:pPr>
                <a:defRPr/>
              </a:pPr>
              <a:t>‹N°›</a:t>
            </a:fld>
            <a:endParaRPr lang="fr-FR"/>
          </a:p>
        </p:txBody>
      </p:sp>
    </p:spTree>
    <p:extLst>
      <p:ext uri="{BB962C8B-B14F-4D97-AF65-F5344CB8AC3E}">
        <p14:creationId xmlns:p14="http://schemas.microsoft.com/office/powerpoint/2010/main" val="3241144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345A8C19-CF49-4588-9C30-7E555495611D}"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FC79414E-E26D-4557-BD2C-448CFC4F3477}" type="slidenum">
              <a:rPr lang="fr-FR"/>
              <a:pPr>
                <a:defRPr/>
              </a:pPr>
              <a:t>‹N°›</a:t>
            </a:fld>
            <a:endParaRPr lang="fr-FR"/>
          </a:p>
        </p:txBody>
      </p:sp>
    </p:spTree>
    <p:extLst>
      <p:ext uri="{BB962C8B-B14F-4D97-AF65-F5344CB8AC3E}">
        <p14:creationId xmlns:p14="http://schemas.microsoft.com/office/powerpoint/2010/main" val="3995933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CA"/>
          </a:p>
        </p:txBody>
      </p:sp>
      <p:sp>
        <p:nvSpPr>
          <p:cNvPr id="4" name="Espace réservé de la date 9"/>
          <p:cNvSpPr>
            <a:spLocks noGrp="1"/>
          </p:cNvSpPr>
          <p:nvPr>
            <p:ph type="dt" sz="half" idx="10"/>
          </p:nvPr>
        </p:nvSpPr>
        <p:spPr/>
        <p:txBody>
          <a:bodyPr/>
          <a:lstStyle>
            <a:lvl1pPr>
              <a:defRPr/>
            </a:lvl1pPr>
          </a:lstStyle>
          <a:p>
            <a:pPr>
              <a:defRPr/>
            </a:pPr>
            <a:fld id="{A1E472F9-A325-4A58-A188-BE6C2D3B8FCE}"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D8CD1F9E-133D-44F0-881F-D6664ECBDC48}" type="slidenum">
              <a:rPr lang="fr-FR"/>
              <a:pPr>
                <a:defRPr/>
              </a:pPr>
              <a:t>‹N°›</a:t>
            </a:fld>
            <a:endParaRPr lang="fr-FR"/>
          </a:p>
        </p:txBody>
      </p:sp>
    </p:spTree>
    <p:extLst>
      <p:ext uri="{BB962C8B-B14F-4D97-AF65-F5344CB8AC3E}">
        <p14:creationId xmlns:p14="http://schemas.microsoft.com/office/powerpoint/2010/main" val="762409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510F82D2-DD3B-4BA8-80D2-A8AD9E2EC7BD}"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43BFA9FF-B69A-42EB-AB89-D1E5EE8C4F92}" type="slidenum">
              <a:rPr lang="fr-FR"/>
              <a:pPr>
                <a:defRPr/>
              </a:pPr>
              <a:t>‹N°›</a:t>
            </a:fld>
            <a:endParaRPr lang="fr-FR"/>
          </a:p>
        </p:txBody>
      </p:sp>
    </p:spTree>
    <p:extLst>
      <p:ext uri="{BB962C8B-B14F-4D97-AF65-F5344CB8AC3E}">
        <p14:creationId xmlns:p14="http://schemas.microsoft.com/office/powerpoint/2010/main" val="42918366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9"/>
          <p:cNvSpPr>
            <a:spLocks noGrp="1"/>
          </p:cNvSpPr>
          <p:nvPr>
            <p:ph type="dt" sz="half" idx="10"/>
          </p:nvPr>
        </p:nvSpPr>
        <p:spPr/>
        <p:txBody>
          <a:bodyPr/>
          <a:lstStyle>
            <a:lvl1pPr>
              <a:defRPr/>
            </a:lvl1pPr>
          </a:lstStyle>
          <a:p>
            <a:pPr>
              <a:defRPr/>
            </a:pPr>
            <a:fld id="{F8F1FB0A-1E1A-4C18-B4C8-F69F19B3721C}"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F5F75970-BE7C-40FC-93F0-7E77AE18F34A}" type="slidenum">
              <a:rPr lang="fr-FR"/>
              <a:pPr>
                <a:defRPr/>
              </a:pPr>
              <a:t>‹N°›</a:t>
            </a:fld>
            <a:endParaRPr lang="fr-FR"/>
          </a:p>
        </p:txBody>
      </p:sp>
    </p:spTree>
    <p:extLst>
      <p:ext uri="{BB962C8B-B14F-4D97-AF65-F5344CB8AC3E}">
        <p14:creationId xmlns:p14="http://schemas.microsoft.com/office/powerpoint/2010/main" val="26428171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2D410247-947B-4565-B5C1-EF59304F0C21}"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CE01D5CD-C6B5-4DAB-B5D1-805E61978A24}" type="slidenum">
              <a:rPr lang="fr-FR"/>
              <a:pPr>
                <a:defRPr/>
              </a:pPr>
              <a:t>‹N°›</a:t>
            </a:fld>
            <a:endParaRPr lang="fr-FR"/>
          </a:p>
        </p:txBody>
      </p:sp>
    </p:spTree>
    <p:extLst>
      <p:ext uri="{BB962C8B-B14F-4D97-AF65-F5344CB8AC3E}">
        <p14:creationId xmlns:p14="http://schemas.microsoft.com/office/powerpoint/2010/main" val="4005021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9"/>
          <p:cNvSpPr>
            <a:spLocks noGrp="1"/>
          </p:cNvSpPr>
          <p:nvPr>
            <p:ph type="dt" sz="half" idx="10"/>
          </p:nvPr>
        </p:nvSpPr>
        <p:spPr/>
        <p:txBody>
          <a:bodyPr/>
          <a:lstStyle>
            <a:lvl1pPr>
              <a:defRPr/>
            </a:lvl1pPr>
          </a:lstStyle>
          <a:p>
            <a:pPr>
              <a:defRPr/>
            </a:pPr>
            <a:fld id="{46E0B284-8674-4263-BF77-67E48AFA9C11}" type="datetimeFigureOut">
              <a:rPr lang="fr-FR"/>
              <a:pPr>
                <a:defRPr/>
              </a:pPr>
              <a:t>09/10/2013</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CBEA9CB9-8991-46F6-AEFE-1B441283D3B1}" type="slidenum">
              <a:rPr lang="fr-FR"/>
              <a:pPr>
                <a:defRPr/>
              </a:pPr>
              <a:t>‹N°›</a:t>
            </a:fld>
            <a:endParaRPr lang="fr-FR"/>
          </a:p>
        </p:txBody>
      </p:sp>
    </p:spTree>
    <p:extLst>
      <p:ext uri="{BB962C8B-B14F-4D97-AF65-F5344CB8AC3E}">
        <p14:creationId xmlns:p14="http://schemas.microsoft.com/office/powerpoint/2010/main" val="11143540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9"/>
          <p:cNvSpPr>
            <a:spLocks noGrp="1"/>
          </p:cNvSpPr>
          <p:nvPr>
            <p:ph type="dt" sz="half" idx="10"/>
          </p:nvPr>
        </p:nvSpPr>
        <p:spPr/>
        <p:txBody>
          <a:bodyPr/>
          <a:lstStyle>
            <a:lvl1pPr>
              <a:defRPr/>
            </a:lvl1pPr>
          </a:lstStyle>
          <a:p>
            <a:pPr>
              <a:defRPr/>
            </a:pPr>
            <a:fld id="{C18505FA-0F25-4295-B49C-106FB7ABF441}"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0D42CF87-7245-4798-A9B2-D9F4D448E121}" type="slidenum">
              <a:rPr lang="fr-FR"/>
              <a:pPr>
                <a:defRPr/>
              </a:pPr>
              <a:t>‹N°›</a:t>
            </a:fld>
            <a:endParaRPr lang="fr-FR"/>
          </a:p>
        </p:txBody>
      </p:sp>
    </p:spTree>
    <p:extLst>
      <p:ext uri="{BB962C8B-B14F-4D97-AF65-F5344CB8AC3E}">
        <p14:creationId xmlns:p14="http://schemas.microsoft.com/office/powerpoint/2010/main" val="17325491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DD9D218E-1672-4133-8386-205C31EC224D}" type="datetimeFigureOut">
              <a:rPr lang="fr-FR"/>
              <a:pPr>
                <a:defRPr/>
              </a:pPr>
              <a:t>09/10/2013</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pPr>
              <a:defRPr/>
            </a:pPr>
            <a:fld id="{489C134C-CA73-48FE-B9CF-AB7744C3DB64}" type="slidenum">
              <a:rPr lang="fr-FR"/>
              <a:pPr>
                <a:defRPr/>
              </a:pPr>
              <a:t>‹N°›</a:t>
            </a:fld>
            <a:endParaRPr lang="fr-FR"/>
          </a:p>
        </p:txBody>
      </p:sp>
    </p:spTree>
    <p:extLst>
      <p:ext uri="{BB962C8B-B14F-4D97-AF65-F5344CB8AC3E}">
        <p14:creationId xmlns:p14="http://schemas.microsoft.com/office/powerpoint/2010/main" val="2478246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F9B770EF-E272-4DF0-B313-71FEBF7425A6}"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0FB3A2E8-62F8-497D-89AD-DC893206DAA3}" type="slidenum">
              <a:rPr lang="fr-FR"/>
              <a:pPr>
                <a:defRPr/>
              </a:pPr>
              <a:t>‹N°›</a:t>
            </a:fld>
            <a:endParaRPr lang="fr-FR"/>
          </a:p>
        </p:txBody>
      </p:sp>
    </p:spTree>
    <p:extLst>
      <p:ext uri="{BB962C8B-B14F-4D97-AF65-F5344CB8AC3E}">
        <p14:creationId xmlns:p14="http://schemas.microsoft.com/office/powerpoint/2010/main" val="4678993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E035D6EA-8865-404A-AADA-82B9A67A978F}"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AB51DD2C-4BBD-4A32-971C-0E3D4EE8662D}" type="slidenum">
              <a:rPr lang="fr-FR"/>
              <a:pPr>
                <a:defRPr/>
              </a:pPr>
              <a:t>‹N°›</a:t>
            </a:fld>
            <a:endParaRPr lang="fr-FR"/>
          </a:p>
        </p:txBody>
      </p:sp>
    </p:spTree>
    <p:extLst>
      <p:ext uri="{BB962C8B-B14F-4D97-AF65-F5344CB8AC3E}">
        <p14:creationId xmlns:p14="http://schemas.microsoft.com/office/powerpoint/2010/main" val="6492602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D85E66B6-0A22-4F22-BF31-9979433F71D0}"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AD44C1CE-FA13-4B48-96A5-3ECF96554803}" type="slidenum">
              <a:rPr lang="fr-FR"/>
              <a:pPr>
                <a:defRPr/>
              </a:pPr>
              <a:t>‹N°›</a:t>
            </a:fld>
            <a:endParaRPr lang="fr-FR"/>
          </a:p>
        </p:txBody>
      </p:sp>
    </p:spTree>
    <p:extLst>
      <p:ext uri="{BB962C8B-B14F-4D97-AF65-F5344CB8AC3E}">
        <p14:creationId xmlns:p14="http://schemas.microsoft.com/office/powerpoint/2010/main" val="40293674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704850"/>
            <a:ext cx="2057400" cy="5619750"/>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704850"/>
            <a:ext cx="6019800" cy="56197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256E5F73-C384-47C3-A3E0-EF1E81FE2CEA}"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5968A914-160A-4640-B479-B97877F82C5D}" type="slidenum">
              <a:rPr lang="fr-FR"/>
              <a:pPr>
                <a:defRPr/>
              </a:pPr>
              <a:t>‹N°›</a:t>
            </a:fld>
            <a:endParaRPr lang="fr-FR"/>
          </a:p>
        </p:txBody>
      </p:sp>
    </p:spTree>
    <p:extLst>
      <p:ext uri="{BB962C8B-B14F-4D97-AF65-F5344CB8AC3E}">
        <p14:creationId xmlns:p14="http://schemas.microsoft.com/office/powerpoint/2010/main" val="1734238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648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4B24ED2E-3C83-4174-AAAE-D4022576E07E}" type="datetimeFigureOut">
              <a:rPr lang="fr-FR"/>
              <a:pPr>
                <a:defRPr/>
              </a:pPr>
              <a:t>09/10/2013</a:t>
            </a:fld>
            <a:endParaRPr lang="fr-FR"/>
          </a:p>
        </p:txBody>
      </p:sp>
      <p:sp>
        <p:nvSpPr>
          <p:cNvPr id="7" name="Espace réservé du pied de page 21"/>
          <p:cNvSpPr>
            <a:spLocks noGrp="1"/>
          </p:cNvSpPr>
          <p:nvPr>
            <p:ph type="ftr" sz="quarter" idx="11"/>
          </p:nvPr>
        </p:nvSpPr>
        <p:spPr/>
        <p:txBody>
          <a:bodyPr/>
          <a:lstStyle>
            <a:lvl1pPr>
              <a:defRPr/>
            </a:lvl1pPr>
          </a:lstStyle>
          <a:p>
            <a:pPr>
              <a:defRPr/>
            </a:pPr>
            <a:endParaRPr lang="fr-FR"/>
          </a:p>
        </p:txBody>
      </p:sp>
      <p:sp>
        <p:nvSpPr>
          <p:cNvPr id="8" name="Espace réservé du numéro de diapositive 17"/>
          <p:cNvSpPr>
            <a:spLocks noGrp="1"/>
          </p:cNvSpPr>
          <p:nvPr>
            <p:ph type="sldNum" sz="quarter" idx="12"/>
          </p:nvPr>
        </p:nvSpPr>
        <p:spPr/>
        <p:txBody>
          <a:bodyPr/>
          <a:lstStyle>
            <a:lvl1pPr>
              <a:defRPr/>
            </a:lvl1pPr>
          </a:lstStyle>
          <a:p>
            <a:pPr>
              <a:defRPr/>
            </a:pPr>
            <a:fld id="{7EC479F1-D03E-43C2-BFA3-9449593470E6}" type="slidenum">
              <a:rPr lang="fr-FR"/>
              <a:pPr>
                <a:defRPr/>
              </a:pPr>
              <a:t>‹N°›</a:t>
            </a:fld>
            <a:endParaRPr lang="fr-FR"/>
          </a:p>
        </p:txBody>
      </p:sp>
    </p:spTree>
    <p:extLst>
      <p:ext uri="{BB962C8B-B14F-4D97-AF65-F5344CB8AC3E}">
        <p14:creationId xmlns:p14="http://schemas.microsoft.com/office/powerpoint/2010/main" val="9306384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704850"/>
            <a:ext cx="8229600" cy="56197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3" name="Espace réservé de la date 9"/>
          <p:cNvSpPr>
            <a:spLocks noGrp="1"/>
          </p:cNvSpPr>
          <p:nvPr>
            <p:ph type="dt" sz="half" idx="10"/>
          </p:nvPr>
        </p:nvSpPr>
        <p:spPr/>
        <p:txBody>
          <a:bodyPr/>
          <a:lstStyle>
            <a:lvl1pPr>
              <a:defRPr/>
            </a:lvl1pPr>
          </a:lstStyle>
          <a:p>
            <a:pPr>
              <a:defRPr/>
            </a:pPr>
            <a:fld id="{A2D48FB6-AD57-4A52-BA79-0F24B233CDCF}"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B2AAD5B2-41C4-42A4-AE32-5BF3185C7F48}" type="slidenum">
              <a:rPr lang="fr-FR"/>
              <a:pPr>
                <a:defRPr/>
              </a:pPr>
              <a:t>‹N°›</a:t>
            </a:fld>
            <a:endParaRPr lang="fr-FR"/>
          </a:p>
        </p:txBody>
      </p:sp>
    </p:spTree>
    <p:extLst>
      <p:ext uri="{BB962C8B-B14F-4D97-AF65-F5344CB8AC3E}">
        <p14:creationId xmlns:p14="http://schemas.microsoft.com/office/powerpoint/2010/main" val="37656256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AndTx" preserve="1">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C9E3BA98-4E4C-4F7F-BF48-D1CABC0BC19C}"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388521E7-2287-48D1-8481-582B4A99C078}" type="slidenum">
              <a:rPr lang="fr-FR"/>
              <a:pPr>
                <a:defRPr/>
              </a:pPr>
              <a:t>‹N°›</a:t>
            </a:fld>
            <a:endParaRPr lang="fr-FR"/>
          </a:p>
        </p:txBody>
      </p:sp>
    </p:spTree>
    <p:extLst>
      <p:ext uri="{BB962C8B-B14F-4D97-AF65-F5344CB8AC3E}">
        <p14:creationId xmlns:p14="http://schemas.microsoft.com/office/powerpoint/2010/main" val="16897838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CA"/>
          </a:p>
        </p:txBody>
      </p:sp>
      <p:sp>
        <p:nvSpPr>
          <p:cNvPr id="4" name="Espace réservé de la date 9"/>
          <p:cNvSpPr>
            <a:spLocks noGrp="1"/>
          </p:cNvSpPr>
          <p:nvPr>
            <p:ph type="dt" sz="half" idx="10"/>
          </p:nvPr>
        </p:nvSpPr>
        <p:spPr/>
        <p:txBody>
          <a:bodyPr/>
          <a:lstStyle>
            <a:lvl1pPr>
              <a:defRPr/>
            </a:lvl1pPr>
          </a:lstStyle>
          <a:p>
            <a:pPr>
              <a:defRPr/>
            </a:pPr>
            <a:fld id="{687F9E1A-66A3-4D65-87EF-343DAB9A7A21}"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8D23CAC6-5D7B-471D-BD42-34261B54C5DA}" type="slidenum">
              <a:rPr lang="fr-FR"/>
              <a:pPr>
                <a:defRPr/>
              </a:pPr>
              <a:t>‹N°›</a:t>
            </a:fld>
            <a:endParaRPr lang="fr-FR"/>
          </a:p>
        </p:txBody>
      </p:sp>
    </p:spTree>
    <p:extLst>
      <p:ext uri="{BB962C8B-B14F-4D97-AF65-F5344CB8AC3E}">
        <p14:creationId xmlns:p14="http://schemas.microsoft.com/office/powerpoint/2010/main" val="8617983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F15B213B-C4EE-4237-91CA-648BE2911A06}"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4A795025-8168-437B-8C9A-3BFA7EAFB2C9}" type="slidenum">
              <a:rPr lang="fr-FR"/>
              <a:pPr>
                <a:defRPr/>
              </a:pPr>
              <a:t>‹N°›</a:t>
            </a:fld>
            <a:endParaRPr lang="fr-FR"/>
          </a:p>
        </p:txBody>
      </p:sp>
    </p:spTree>
    <p:extLst>
      <p:ext uri="{BB962C8B-B14F-4D97-AF65-F5344CB8AC3E}">
        <p14:creationId xmlns:p14="http://schemas.microsoft.com/office/powerpoint/2010/main" val="28290383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9"/>
          <p:cNvSpPr>
            <a:spLocks noGrp="1"/>
          </p:cNvSpPr>
          <p:nvPr>
            <p:ph type="dt" sz="half" idx="10"/>
          </p:nvPr>
        </p:nvSpPr>
        <p:spPr/>
        <p:txBody>
          <a:bodyPr/>
          <a:lstStyle>
            <a:lvl1pPr>
              <a:defRPr/>
            </a:lvl1pPr>
          </a:lstStyle>
          <a:p>
            <a:pPr>
              <a:defRPr/>
            </a:pPr>
            <a:fld id="{469F51A0-67E9-4BCC-8110-955A10060440}"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4F93BC02-EC22-482F-8840-9DB2DA0885F7}" type="slidenum">
              <a:rPr lang="fr-FR"/>
              <a:pPr>
                <a:defRPr/>
              </a:pPr>
              <a:t>‹N°›</a:t>
            </a:fld>
            <a:endParaRPr lang="fr-FR"/>
          </a:p>
        </p:txBody>
      </p:sp>
    </p:spTree>
    <p:extLst>
      <p:ext uri="{BB962C8B-B14F-4D97-AF65-F5344CB8AC3E}">
        <p14:creationId xmlns:p14="http://schemas.microsoft.com/office/powerpoint/2010/main" val="36554213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E7A16978-F5AA-4070-82CC-2B6776A82979}"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6BED8A7A-8E77-4F2F-B4A7-A88A12186551}" type="slidenum">
              <a:rPr lang="fr-FR"/>
              <a:pPr>
                <a:defRPr/>
              </a:pPr>
              <a:t>‹N°›</a:t>
            </a:fld>
            <a:endParaRPr lang="fr-FR"/>
          </a:p>
        </p:txBody>
      </p:sp>
    </p:spTree>
    <p:extLst>
      <p:ext uri="{BB962C8B-B14F-4D97-AF65-F5344CB8AC3E}">
        <p14:creationId xmlns:p14="http://schemas.microsoft.com/office/powerpoint/2010/main" val="11149190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9"/>
          <p:cNvSpPr>
            <a:spLocks noGrp="1"/>
          </p:cNvSpPr>
          <p:nvPr>
            <p:ph type="dt" sz="half" idx="10"/>
          </p:nvPr>
        </p:nvSpPr>
        <p:spPr/>
        <p:txBody>
          <a:bodyPr/>
          <a:lstStyle>
            <a:lvl1pPr>
              <a:defRPr/>
            </a:lvl1pPr>
          </a:lstStyle>
          <a:p>
            <a:pPr>
              <a:defRPr/>
            </a:pPr>
            <a:fld id="{00868843-36B4-4387-9AE6-CEE37F986D8A}" type="datetimeFigureOut">
              <a:rPr lang="fr-FR"/>
              <a:pPr>
                <a:defRPr/>
              </a:pPr>
              <a:t>09/10/2013</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6B0A73F9-AD2F-49BB-B9BC-E15D61B42686}" type="slidenum">
              <a:rPr lang="fr-FR"/>
              <a:pPr>
                <a:defRPr/>
              </a:pPr>
              <a:t>‹N°›</a:t>
            </a:fld>
            <a:endParaRPr lang="fr-FR"/>
          </a:p>
        </p:txBody>
      </p:sp>
    </p:spTree>
    <p:extLst>
      <p:ext uri="{BB962C8B-B14F-4D97-AF65-F5344CB8AC3E}">
        <p14:creationId xmlns:p14="http://schemas.microsoft.com/office/powerpoint/2010/main" val="25820385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9"/>
          <p:cNvSpPr>
            <a:spLocks noGrp="1"/>
          </p:cNvSpPr>
          <p:nvPr>
            <p:ph type="dt" sz="half" idx="10"/>
          </p:nvPr>
        </p:nvSpPr>
        <p:spPr/>
        <p:txBody>
          <a:bodyPr/>
          <a:lstStyle>
            <a:lvl1pPr>
              <a:defRPr/>
            </a:lvl1pPr>
          </a:lstStyle>
          <a:p>
            <a:pPr>
              <a:defRPr/>
            </a:pPr>
            <a:fld id="{62D3667A-0F0B-4769-AEF5-35DBB3596C85}"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99AD6F84-789C-4F9B-A3FC-4973A65CD646}" type="slidenum">
              <a:rPr lang="fr-FR"/>
              <a:pPr>
                <a:defRPr/>
              </a:pPr>
              <a:t>‹N°›</a:t>
            </a:fld>
            <a:endParaRPr lang="fr-FR"/>
          </a:p>
        </p:txBody>
      </p:sp>
    </p:spTree>
    <p:extLst>
      <p:ext uri="{BB962C8B-B14F-4D97-AF65-F5344CB8AC3E}">
        <p14:creationId xmlns:p14="http://schemas.microsoft.com/office/powerpoint/2010/main" val="12550788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EF277FC2-29CA-4B9E-831F-761C3ACA4A15}" type="datetimeFigureOut">
              <a:rPr lang="fr-FR"/>
              <a:pPr>
                <a:defRPr/>
              </a:pPr>
              <a:t>09/10/2013</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pPr>
              <a:defRPr/>
            </a:pPr>
            <a:fld id="{0B0B9832-AF67-4A5B-868B-2FC357A9C811}" type="slidenum">
              <a:rPr lang="fr-FR"/>
              <a:pPr>
                <a:defRPr/>
              </a:pPr>
              <a:t>‹N°›</a:t>
            </a:fld>
            <a:endParaRPr lang="fr-FR"/>
          </a:p>
        </p:txBody>
      </p:sp>
    </p:spTree>
    <p:extLst>
      <p:ext uri="{BB962C8B-B14F-4D97-AF65-F5344CB8AC3E}">
        <p14:creationId xmlns:p14="http://schemas.microsoft.com/office/powerpoint/2010/main" val="13667820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E7730ED7-AFFE-4325-A571-E5148EC85C6E}"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A3985BC6-6271-443E-8182-B631BB7BF04A}" type="slidenum">
              <a:rPr lang="fr-FR"/>
              <a:pPr>
                <a:defRPr/>
              </a:pPr>
              <a:t>‹N°›</a:t>
            </a:fld>
            <a:endParaRPr lang="fr-FR"/>
          </a:p>
        </p:txBody>
      </p:sp>
    </p:spTree>
    <p:extLst>
      <p:ext uri="{BB962C8B-B14F-4D97-AF65-F5344CB8AC3E}">
        <p14:creationId xmlns:p14="http://schemas.microsoft.com/office/powerpoint/2010/main" val="12987382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045B88E1-779E-4A33-B94D-E3260477EEB8}"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3194BF39-F4F3-49DF-BB55-1180C0EB319D}" type="slidenum">
              <a:rPr lang="fr-FR"/>
              <a:pPr>
                <a:defRPr/>
              </a:pPr>
              <a:t>‹N°›</a:t>
            </a:fld>
            <a:endParaRPr lang="fr-FR"/>
          </a:p>
        </p:txBody>
      </p:sp>
    </p:spTree>
    <p:extLst>
      <p:ext uri="{BB962C8B-B14F-4D97-AF65-F5344CB8AC3E}">
        <p14:creationId xmlns:p14="http://schemas.microsoft.com/office/powerpoint/2010/main" val="25037970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C1A00B31-8281-42BD-A6F1-BA4FC8BC57C9}"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C5CF8D8A-7275-422B-8499-5EA584F5DFDB}" type="slidenum">
              <a:rPr lang="fr-FR"/>
              <a:pPr>
                <a:defRPr/>
              </a:pPr>
              <a:t>‹N°›</a:t>
            </a:fld>
            <a:endParaRPr lang="fr-FR"/>
          </a:p>
        </p:txBody>
      </p:sp>
    </p:spTree>
    <p:extLst>
      <p:ext uri="{BB962C8B-B14F-4D97-AF65-F5344CB8AC3E}">
        <p14:creationId xmlns:p14="http://schemas.microsoft.com/office/powerpoint/2010/main" val="13240176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704850"/>
            <a:ext cx="2057400" cy="5619750"/>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704850"/>
            <a:ext cx="6019800" cy="56197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877D2228-9365-4FAE-A328-2C7E2682BAB7}"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5437EE88-1DBE-471C-902A-2DDB937FCB99}" type="slidenum">
              <a:rPr lang="fr-FR"/>
              <a:pPr>
                <a:defRPr/>
              </a:pPr>
              <a:t>‹N°›</a:t>
            </a:fld>
            <a:endParaRPr lang="fr-FR"/>
          </a:p>
        </p:txBody>
      </p:sp>
    </p:spTree>
    <p:extLst>
      <p:ext uri="{BB962C8B-B14F-4D97-AF65-F5344CB8AC3E}">
        <p14:creationId xmlns:p14="http://schemas.microsoft.com/office/powerpoint/2010/main" val="19833736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648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26E849E2-66B0-4AAE-A4C3-09BC908A22A5}" type="datetimeFigureOut">
              <a:rPr lang="fr-FR"/>
              <a:pPr>
                <a:defRPr/>
              </a:pPr>
              <a:t>09/10/2013</a:t>
            </a:fld>
            <a:endParaRPr lang="fr-FR"/>
          </a:p>
        </p:txBody>
      </p:sp>
      <p:sp>
        <p:nvSpPr>
          <p:cNvPr id="7" name="Espace réservé du pied de page 21"/>
          <p:cNvSpPr>
            <a:spLocks noGrp="1"/>
          </p:cNvSpPr>
          <p:nvPr>
            <p:ph type="ftr" sz="quarter" idx="11"/>
          </p:nvPr>
        </p:nvSpPr>
        <p:spPr/>
        <p:txBody>
          <a:bodyPr/>
          <a:lstStyle>
            <a:lvl1pPr>
              <a:defRPr/>
            </a:lvl1pPr>
          </a:lstStyle>
          <a:p>
            <a:pPr>
              <a:defRPr/>
            </a:pPr>
            <a:endParaRPr lang="fr-FR"/>
          </a:p>
        </p:txBody>
      </p:sp>
      <p:sp>
        <p:nvSpPr>
          <p:cNvPr id="8" name="Espace réservé du numéro de diapositive 17"/>
          <p:cNvSpPr>
            <a:spLocks noGrp="1"/>
          </p:cNvSpPr>
          <p:nvPr>
            <p:ph type="sldNum" sz="quarter" idx="12"/>
          </p:nvPr>
        </p:nvSpPr>
        <p:spPr/>
        <p:txBody>
          <a:bodyPr/>
          <a:lstStyle>
            <a:lvl1pPr>
              <a:defRPr/>
            </a:lvl1pPr>
          </a:lstStyle>
          <a:p>
            <a:pPr>
              <a:defRPr/>
            </a:pPr>
            <a:fld id="{EAB25A8F-F945-45CD-AC49-5C10EDE60FF0}" type="slidenum">
              <a:rPr lang="fr-FR"/>
              <a:pPr>
                <a:defRPr/>
              </a:pPr>
              <a:t>‹N°›</a:t>
            </a:fld>
            <a:endParaRPr lang="fr-FR"/>
          </a:p>
        </p:txBody>
      </p:sp>
    </p:spTree>
    <p:extLst>
      <p:ext uri="{BB962C8B-B14F-4D97-AF65-F5344CB8AC3E}">
        <p14:creationId xmlns:p14="http://schemas.microsoft.com/office/powerpoint/2010/main" val="14701999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704850"/>
            <a:ext cx="8229600" cy="56197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3" name="Espace réservé de la date 9"/>
          <p:cNvSpPr>
            <a:spLocks noGrp="1"/>
          </p:cNvSpPr>
          <p:nvPr>
            <p:ph type="dt" sz="half" idx="10"/>
          </p:nvPr>
        </p:nvSpPr>
        <p:spPr/>
        <p:txBody>
          <a:bodyPr/>
          <a:lstStyle>
            <a:lvl1pPr>
              <a:defRPr/>
            </a:lvl1pPr>
          </a:lstStyle>
          <a:p>
            <a:pPr>
              <a:defRPr/>
            </a:pPr>
            <a:fld id="{1DC787F2-B8F8-46CA-86FE-45A8C05CF352}"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FC191A79-11D9-46A4-BA78-B38CBA241127}" type="slidenum">
              <a:rPr lang="fr-FR"/>
              <a:pPr>
                <a:defRPr/>
              </a:pPr>
              <a:t>‹N°›</a:t>
            </a:fld>
            <a:endParaRPr lang="fr-FR"/>
          </a:p>
        </p:txBody>
      </p:sp>
    </p:spTree>
    <p:extLst>
      <p:ext uri="{BB962C8B-B14F-4D97-AF65-F5344CB8AC3E}">
        <p14:creationId xmlns:p14="http://schemas.microsoft.com/office/powerpoint/2010/main" val="24186415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AndTx" preserve="1">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1B542C2A-A79B-424B-90E7-0D650BAB9655}"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B48E2690-4A45-4CF2-A061-655890B90CDF}" type="slidenum">
              <a:rPr lang="fr-FR"/>
              <a:pPr>
                <a:defRPr/>
              </a:pPr>
              <a:t>‹N°›</a:t>
            </a:fld>
            <a:endParaRPr lang="fr-FR"/>
          </a:p>
        </p:txBody>
      </p:sp>
    </p:spTree>
    <p:extLst>
      <p:ext uri="{BB962C8B-B14F-4D97-AF65-F5344CB8AC3E}">
        <p14:creationId xmlns:p14="http://schemas.microsoft.com/office/powerpoint/2010/main" val="4733440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CA"/>
          </a:p>
        </p:txBody>
      </p:sp>
      <p:sp>
        <p:nvSpPr>
          <p:cNvPr id="4" name="Espace réservé de la date 9"/>
          <p:cNvSpPr>
            <a:spLocks noGrp="1"/>
          </p:cNvSpPr>
          <p:nvPr>
            <p:ph type="dt" sz="half" idx="10"/>
          </p:nvPr>
        </p:nvSpPr>
        <p:spPr/>
        <p:txBody>
          <a:bodyPr/>
          <a:lstStyle>
            <a:lvl1pPr>
              <a:defRPr/>
            </a:lvl1pPr>
          </a:lstStyle>
          <a:p>
            <a:pPr>
              <a:defRPr/>
            </a:pPr>
            <a:fld id="{F53D7DB8-8592-400D-A18E-8C1B78711185}"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B99C8B0A-916C-497C-AA0C-FC778BE3F92F}" type="slidenum">
              <a:rPr lang="fr-FR"/>
              <a:pPr>
                <a:defRPr/>
              </a:pPr>
              <a:t>‹N°›</a:t>
            </a:fld>
            <a:endParaRPr lang="fr-FR"/>
          </a:p>
        </p:txBody>
      </p:sp>
    </p:spTree>
    <p:extLst>
      <p:ext uri="{BB962C8B-B14F-4D97-AF65-F5344CB8AC3E}">
        <p14:creationId xmlns:p14="http://schemas.microsoft.com/office/powerpoint/2010/main" val="15679150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A98E709A-C9B4-4C70-85E5-A70F388AE617}"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C307116A-8C52-466D-9AA5-ADB51089C708}" type="slidenum">
              <a:rPr lang="fr-FR"/>
              <a:pPr>
                <a:defRPr/>
              </a:pPr>
              <a:t>‹N°›</a:t>
            </a:fld>
            <a:endParaRPr lang="fr-FR"/>
          </a:p>
        </p:txBody>
      </p:sp>
    </p:spTree>
    <p:extLst>
      <p:ext uri="{BB962C8B-B14F-4D97-AF65-F5344CB8AC3E}">
        <p14:creationId xmlns:p14="http://schemas.microsoft.com/office/powerpoint/2010/main" val="10232154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9"/>
          <p:cNvSpPr>
            <a:spLocks noGrp="1"/>
          </p:cNvSpPr>
          <p:nvPr>
            <p:ph type="dt" sz="half" idx="10"/>
          </p:nvPr>
        </p:nvSpPr>
        <p:spPr/>
        <p:txBody>
          <a:bodyPr/>
          <a:lstStyle>
            <a:lvl1pPr>
              <a:defRPr/>
            </a:lvl1pPr>
          </a:lstStyle>
          <a:p>
            <a:pPr>
              <a:defRPr/>
            </a:pPr>
            <a:fld id="{8FB58957-02E4-459E-AC6E-7AB9DB77CA5D}"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C945E010-49FA-4A90-8107-CEC3A9A3FFEF}" type="slidenum">
              <a:rPr lang="fr-FR"/>
              <a:pPr>
                <a:defRPr/>
              </a:pPr>
              <a:t>‹N°›</a:t>
            </a:fld>
            <a:endParaRPr lang="fr-FR"/>
          </a:p>
        </p:txBody>
      </p:sp>
    </p:spTree>
    <p:extLst>
      <p:ext uri="{BB962C8B-B14F-4D97-AF65-F5344CB8AC3E}">
        <p14:creationId xmlns:p14="http://schemas.microsoft.com/office/powerpoint/2010/main" val="8470541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712754A9-924F-440C-BA5A-910DEA7FC7D7}"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57182090-7193-4134-8FCB-1D61C01B8822}" type="slidenum">
              <a:rPr lang="fr-FR"/>
              <a:pPr>
                <a:defRPr/>
              </a:pPr>
              <a:t>‹N°›</a:t>
            </a:fld>
            <a:endParaRPr lang="fr-FR"/>
          </a:p>
        </p:txBody>
      </p:sp>
    </p:spTree>
    <p:extLst>
      <p:ext uri="{BB962C8B-B14F-4D97-AF65-F5344CB8AC3E}">
        <p14:creationId xmlns:p14="http://schemas.microsoft.com/office/powerpoint/2010/main" val="32648671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9"/>
          <p:cNvSpPr>
            <a:spLocks noGrp="1"/>
          </p:cNvSpPr>
          <p:nvPr>
            <p:ph type="dt" sz="half" idx="10"/>
          </p:nvPr>
        </p:nvSpPr>
        <p:spPr/>
        <p:txBody>
          <a:bodyPr/>
          <a:lstStyle>
            <a:lvl1pPr>
              <a:defRPr/>
            </a:lvl1pPr>
          </a:lstStyle>
          <a:p>
            <a:pPr>
              <a:defRPr/>
            </a:pPr>
            <a:fld id="{2E6DF5C7-E942-47C9-AACA-FEDA55092F05}" type="datetimeFigureOut">
              <a:rPr lang="fr-FR"/>
              <a:pPr>
                <a:defRPr/>
              </a:pPr>
              <a:t>09/10/2013</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14992BAD-8630-4427-B902-38A1DFEB11BE}" type="slidenum">
              <a:rPr lang="fr-FR"/>
              <a:pPr>
                <a:defRPr/>
              </a:pPr>
              <a:t>‹N°›</a:t>
            </a:fld>
            <a:endParaRPr lang="fr-FR"/>
          </a:p>
        </p:txBody>
      </p:sp>
    </p:spTree>
    <p:extLst>
      <p:ext uri="{BB962C8B-B14F-4D97-AF65-F5344CB8AC3E}">
        <p14:creationId xmlns:p14="http://schemas.microsoft.com/office/powerpoint/2010/main" val="8004182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9"/>
          <p:cNvSpPr>
            <a:spLocks noGrp="1"/>
          </p:cNvSpPr>
          <p:nvPr>
            <p:ph type="dt" sz="half" idx="10"/>
          </p:nvPr>
        </p:nvSpPr>
        <p:spPr/>
        <p:txBody>
          <a:bodyPr/>
          <a:lstStyle>
            <a:lvl1pPr>
              <a:defRPr/>
            </a:lvl1pPr>
          </a:lstStyle>
          <a:p>
            <a:pPr>
              <a:defRPr/>
            </a:pPr>
            <a:fld id="{1337A13B-48EF-4D4E-8682-52DAE6ADB690}"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D6050087-7470-49D6-ADF5-B93DE4EA72CB}" type="slidenum">
              <a:rPr lang="fr-FR"/>
              <a:pPr>
                <a:defRPr/>
              </a:pPr>
              <a:t>‹N°›</a:t>
            </a:fld>
            <a:endParaRPr lang="fr-FR"/>
          </a:p>
        </p:txBody>
      </p:sp>
    </p:spTree>
    <p:extLst>
      <p:ext uri="{BB962C8B-B14F-4D97-AF65-F5344CB8AC3E}">
        <p14:creationId xmlns:p14="http://schemas.microsoft.com/office/powerpoint/2010/main" val="21444202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91AB3A42-8510-407A-AC2E-F1E70EC6B96B}" type="datetimeFigureOut">
              <a:rPr lang="fr-FR"/>
              <a:pPr>
                <a:defRPr/>
              </a:pPr>
              <a:t>09/10/2013</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pPr>
              <a:defRPr/>
            </a:pPr>
            <a:fld id="{85C3E2D8-98A1-4B5C-9200-85AA5ADEF3F3}" type="slidenum">
              <a:rPr lang="fr-FR"/>
              <a:pPr>
                <a:defRPr/>
              </a:pPr>
              <a:t>‹N°›</a:t>
            </a:fld>
            <a:endParaRPr lang="fr-FR"/>
          </a:p>
        </p:txBody>
      </p:sp>
    </p:spTree>
    <p:extLst>
      <p:ext uri="{BB962C8B-B14F-4D97-AF65-F5344CB8AC3E}">
        <p14:creationId xmlns:p14="http://schemas.microsoft.com/office/powerpoint/2010/main" val="3700052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01DB68B4-6734-496B-8599-3EE205E1A01A}"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E8DF5D66-B098-436E-9E98-844E1CEB1094}" type="slidenum">
              <a:rPr lang="fr-FR"/>
              <a:pPr>
                <a:defRPr/>
              </a:pPr>
              <a:t>‹N°›</a:t>
            </a:fld>
            <a:endParaRPr lang="fr-FR"/>
          </a:p>
        </p:txBody>
      </p:sp>
    </p:spTree>
    <p:extLst>
      <p:ext uri="{BB962C8B-B14F-4D97-AF65-F5344CB8AC3E}">
        <p14:creationId xmlns:p14="http://schemas.microsoft.com/office/powerpoint/2010/main" val="13998652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70AC07A1-90C5-4535-A7D0-E7E49EB6E8D7}"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63A10B93-91D8-4A29-9137-62DFDB73A0A3}" type="slidenum">
              <a:rPr lang="fr-FR"/>
              <a:pPr>
                <a:defRPr/>
              </a:pPr>
              <a:t>‹N°›</a:t>
            </a:fld>
            <a:endParaRPr lang="fr-FR"/>
          </a:p>
        </p:txBody>
      </p:sp>
    </p:spTree>
    <p:extLst>
      <p:ext uri="{BB962C8B-B14F-4D97-AF65-F5344CB8AC3E}">
        <p14:creationId xmlns:p14="http://schemas.microsoft.com/office/powerpoint/2010/main" val="3829946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FA46E001-A635-4AD3-80C2-210D4C6F96AF}"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3F1D368D-9D4F-4FEF-A10F-F40BC2EEBD41}" type="slidenum">
              <a:rPr lang="fr-FR"/>
              <a:pPr>
                <a:defRPr/>
              </a:pPr>
              <a:t>‹N°›</a:t>
            </a:fld>
            <a:endParaRPr lang="fr-FR"/>
          </a:p>
        </p:txBody>
      </p:sp>
    </p:spTree>
    <p:extLst>
      <p:ext uri="{BB962C8B-B14F-4D97-AF65-F5344CB8AC3E}">
        <p14:creationId xmlns:p14="http://schemas.microsoft.com/office/powerpoint/2010/main" val="8742875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704850"/>
            <a:ext cx="2057400" cy="5619750"/>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704850"/>
            <a:ext cx="6019800" cy="56197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25B49269-7AE7-4357-8644-1E8DC7B2AE86}"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D8AA1D9D-78D6-43CE-A803-D2318D02B289}" type="slidenum">
              <a:rPr lang="fr-FR"/>
              <a:pPr>
                <a:defRPr/>
              </a:pPr>
              <a:t>‹N°›</a:t>
            </a:fld>
            <a:endParaRPr lang="fr-FR"/>
          </a:p>
        </p:txBody>
      </p:sp>
    </p:spTree>
    <p:extLst>
      <p:ext uri="{BB962C8B-B14F-4D97-AF65-F5344CB8AC3E}">
        <p14:creationId xmlns:p14="http://schemas.microsoft.com/office/powerpoint/2010/main" val="6003776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texte 2"/>
          <p:cNvSpPr>
            <a:spLocks noGrp="1"/>
          </p:cNvSpPr>
          <p:nvPr>
            <p:ph type="body"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F6D80534-0E80-420D-86DA-E89E34A57B85}"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0FB7B438-E11E-400E-9108-FA3FC0F334B6}" type="slidenum">
              <a:rPr lang="fr-FR"/>
              <a:pPr>
                <a:defRPr/>
              </a:pPr>
              <a:t>‹N°›</a:t>
            </a:fld>
            <a:endParaRPr lang="fr-FR"/>
          </a:p>
        </p:txBody>
      </p:sp>
    </p:spTree>
    <p:extLst>
      <p:ext uri="{BB962C8B-B14F-4D97-AF65-F5344CB8AC3E}">
        <p14:creationId xmlns:p14="http://schemas.microsoft.com/office/powerpoint/2010/main" val="2073928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648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866A47AE-0B4C-4E35-A37E-058FF56B1FDD}" type="datetimeFigureOut">
              <a:rPr lang="fr-FR"/>
              <a:pPr>
                <a:defRPr/>
              </a:pPr>
              <a:t>09/10/2013</a:t>
            </a:fld>
            <a:endParaRPr lang="fr-FR"/>
          </a:p>
        </p:txBody>
      </p:sp>
      <p:sp>
        <p:nvSpPr>
          <p:cNvPr id="7" name="Espace réservé du pied de page 21"/>
          <p:cNvSpPr>
            <a:spLocks noGrp="1"/>
          </p:cNvSpPr>
          <p:nvPr>
            <p:ph type="ftr" sz="quarter" idx="11"/>
          </p:nvPr>
        </p:nvSpPr>
        <p:spPr/>
        <p:txBody>
          <a:bodyPr/>
          <a:lstStyle>
            <a:lvl1pPr>
              <a:defRPr/>
            </a:lvl1pPr>
          </a:lstStyle>
          <a:p>
            <a:pPr>
              <a:defRPr/>
            </a:pPr>
            <a:endParaRPr lang="fr-FR"/>
          </a:p>
        </p:txBody>
      </p:sp>
      <p:sp>
        <p:nvSpPr>
          <p:cNvPr id="8" name="Espace réservé du numéro de diapositive 17"/>
          <p:cNvSpPr>
            <a:spLocks noGrp="1"/>
          </p:cNvSpPr>
          <p:nvPr>
            <p:ph type="sldNum" sz="quarter" idx="12"/>
          </p:nvPr>
        </p:nvSpPr>
        <p:spPr/>
        <p:txBody>
          <a:bodyPr/>
          <a:lstStyle>
            <a:lvl1pPr>
              <a:defRPr/>
            </a:lvl1pPr>
          </a:lstStyle>
          <a:p>
            <a:pPr>
              <a:defRPr/>
            </a:pPr>
            <a:fld id="{84259AF0-68A2-441F-9C44-087BA6532BB2}" type="slidenum">
              <a:rPr lang="fr-FR"/>
              <a:pPr>
                <a:defRPr/>
              </a:pPr>
              <a:t>‹N°›</a:t>
            </a:fld>
            <a:endParaRPr lang="fr-FR"/>
          </a:p>
        </p:txBody>
      </p:sp>
    </p:spTree>
    <p:extLst>
      <p:ext uri="{BB962C8B-B14F-4D97-AF65-F5344CB8AC3E}">
        <p14:creationId xmlns:p14="http://schemas.microsoft.com/office/powerpoint/2010/main" val="26720091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fourObj" preserve="1">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quarter" idx="1"/>
          </p:nvPr>
        </p:nvSpPr>
        <p:spPr>
          <a:xfrm>
            <a:off x="457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57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contenu 5"/>
          <p:cNvSpPr>
            <a:spLocks noGrp="1"/>
          </p:cNvSpPr>
          <p:nvPr>
            <p:ph sz="quarter" idx="4"/>
          </p:nvPr>
        </p:nvSpPr>
        <p:spPr>
          <a:xfrm>
            <a:off x="4648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9"/>
          <p:cNvSpPr>
            <a:spLocks noGrp="1"/>
          </p:cNvSpPr>
          <p:nvPr>
            <p:ph type="dt" sz="half" idx="10"/>
          </p:nvPr>
        </p:nvSpPr>
        <p:spPr/>
        <p:txBody>
          <a:bodyPr/>
          <a:lstStyle>
            <a:lvl1pPr>
              <a:defRPr/>
            </a:lvl1pPr>
          </a:lstStyle>
          <a:p>
            <a:pPr>
              <a:defRPr/>
            </a:pPr>
            <a:fld id="{E479C7D9-B8EC-47CC-9FAD-2361457DA512}" type="datetimeFigureOut">
              <a:rPr lang="fr-FR"/>
              <a:pPr>
                <a:defRPr/>
              </a:pPr>
              <a:t>09/10/2013</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D06F509D-05C4-4FFA-AE5A-9221FD397B93}" type="slidenum">
              <a:rPr lang="fr-FR"/>
              <a:pPr>
                <a:defRPr/>
              </a:pPr>
              <a:t>‹N°›</a:t>
            </a:fld>
            <a:endParaRPr lang="fr-FR"/>
          </a:p>
        </p:txBody>
      </p:sp>
    </p:spTree>
    <p:extLst>
      <p:ext uri="{BB962C8B-B14F-4D97-AF65-F5344CB8AC3E}">
        <p14:creationId xmlns:p14="http://schemas.microsoft.com/office/powerpoint/2010/main" val="27195595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704850"/>
            <a:ext cx="8229600" cy="56197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3" name="Espace réservé de la date 9"/>
          <p:cNvSpPr>
            <a:spLocks noGrp="1"/>
          </p:cNvSpPr>
          <p:nvPr>
            <p:ph type="dt" sz="half" idx="10"/>
          </p:nvPr>
        </p:nvSpPr>
        <p:spPr/>
        <p:txBody>
          <a:bodyPr/>
          <a:lstStyle>
            <a:lvl1pPr>
              <a:defRPr/>
            </a:lvl1pPr>
          </a:lstStyle>
          <a:p>
            <a:pPr>
              <a:defRPr/>
            </a:pPr>
            <a:fld id="{166D5675-041A-4CB0-9235-D8E87515A8A0}"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EEC8A3A6-341A-431A-8557-BF682AC9124E}" type="slidenum">
              <a:rPr lang="fr-FR"/>
              <a:pPr>
                <a:defRPr/>
              </a:pPr>
              <a:t>‹N°›</a:t>
            </a:fld>
            <a:endParaRPr lang="fr-FR"/>
          </a:p>
        </p:txBody>
      </p:sp>
    </p:spTree>
    <p:extLst>
      <p:ext uri="{BB962C8B-B14F-4D97-AF65-F5344CB8AC3E}">
        <p14:creationId xmlns:p14="http://schemas.microsoft.com/office/powerpoint/2010/main" val="24005922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AndTx" preserve="1">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7302F726-1DF7-47BA-957A-686C1741468D}"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D0115125-0802-4641-B33C-304FCC94B6A6}" type="slidenum">
              <a:rPr lang="fr-FR"/>
              <a:pPr>
                <a:defRPr/>
              </a:pPr>
              <a:t>‹N°›</a:t>
            </a:fld>
            <a:endParaRPr lang="fr-FR"/>
          </a:p>
        </p:txBody>
      </p:sp>
    </p:spTree>
    <p:extLst>
      <p:ext uri="{BB962C8B-B14F-4D97-AF65-F5344CB8AC3E}">
        <p14:creationId xmlns:p14="http://schemas.microsoft.com/office/powerpoint/2010/main" val="41833361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CA"/>
          </a:p>
        </p:txBody>
      </p:sp>
      <p:sp>
        <p:nvSpPr>
          <p:cNvPr id="4" name="Espace réservé de la date 9"/>
          <p:cNvSpPr>
            <a:spLocks noGrp="1"/>
          </p:cNvSpPr>
          <p:nvPr>
            <p:ph type="dt" sz="half" idx="10"/>
          </p:nvPr>
        </p:nvSpPr>
        <p:spPr/>
        <p:txBody>
          <a:bodyPr/>
          <a:lstStyle>
            <a:lvl1pPr>
              <a:defRPr/>
            </a:lvl1pPr>
          </a:lstStyle>
          <a:p>
            <a:pPr>
              <a:defRPr/>
            </a:pPr>
            <a:fld id="{E626AF8B-3863-4E9D-88AC-6AEF998C8328}"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E4168297-EC5A-4E47-AC87-2EFDE6C11A52}" type="slidenum">
              <a:rPr lang="fr-FR"/>
              <a:pPr>
                <a:defRPr/>
              </a:pPr>
              <a:t>‹N°›</a:t>
            </a:fld>
            <a:endParaRPr lang="fr-FR"/>
          </a:p>
        </p:txBody>
      </p:sp>
    </p:spTree>
    <p:extLst>
      <p:ext uri="{BB962C8B-B14F-4D97-AF65-F5344CB8AC3E}">
        <p14:creationId xmlns:p14="http://schemas.microsoft.com/office/powerpoint/2010/main" val="15364797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270828A5-82D6-4EC9-9B6E-5ECC4C5A889D}"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AE3B36E4-55F3-4E7B-B768-BF5A67FC085B}" type="slidenum">
              <a:rPr lang="fr-FR"/>
              <a:pPr>
                <a:defRPr/>
              </a:pPr>
              <a:t>‹N°›</a:t>
            </a:fld>
            <a:endParaRPr lang="fr-FR"/>
          </a:p>
        </p:txBody>
      </p:sp>
    </p:spTree>
    <p:extLst>
      <p:ext uri="{BB962C8B-B14F-4D97-AF65-F5344CB8AC3E}">
        <p14:creationId xmlns:p14="http://schemas.microsoft.com/office/powerpoint/2010/main" val="13672228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9"/>
          <p:cNvSpPr>
            <a:spLocks noGrp="1"/>
          </p:cNvSpPr>
          <p:nvPr>
            <p:ph type="dt" sz="half" idx="10"/>
          </p:nvPr>
        </p:nvSpPr>
        <p:spPr/>
        <p:txBody>
          <a:bodyPr/>
          <a:lstStyle>
            <a:lvl1pPr>
              <a:defRPr/>
            </a:lvl1pPr>
          </a:lstStyle>
          <a:p>
            <a:pPr>
              <a:defRPr/>
            </a:pPr>
            <a:fld id="{9A9B96B2-A44C-4950-8FC3-633AFD88FFBA}"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79E186D5-D46C-458D-8534-F86B419D58E5}" type="slidenum">
              <a:rPr lang="fr-FR"/>
              <a:pPr>
                <a:defRPr/>
              </a:pPr>
              <a:t>‹N°›</a:t>
            </a:fld>
            <a:endParaRPr lang="fr-FR"/>
          </a:p>
        </p:txBody>
      </p:sp>
    </p:spTree>
    <p:extLst>
      <p:ext uri="{BB962C8B-B14F-4D97-AF65-F5344CB8AC3E}">
        <p14:creationId xmlns:p14="http://schemas.microsoft.com/office/powerpoint/2010/main" val="9286769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E23D4A3A-4A09-43CC-9163-A71990D610C9}"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369ED981-A2A3-4A91-BE1A-4CA44970F0BA}" type="slidenum">
              <a:rPr lang="fr-FR"/>
              <a:pPr>
                <a:defRPr/>
              </a:pPr>
              <a:t>‹N°›</a:t>
            </a:fld>
            <a:endParaRPr lang="fr-FR"/>
          </a:p>
        </p:txBody>
      </p:sp>
    </p:spTree>
    <p:extLst>
      <p:ext uri="{BB962C8B-B14F-4D97-AF65-F5344CB8AC3E}">
        <p14:creationId xmlns:p14="http://schemas.microsoft.com/office/powerpoint/2010/main" val="249675557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9"/>
          <p:cNvSpPr>
            <a:spLocks noGrp="1"/>
          </p:cNvSpPr>
          <p:nvPr>
            <p:ph type="dt" sz="half" idx="10"/>
          </p:nvPr>
        </p:nvSpPr>
        <p:spPr/>
        <p:txBody>
          <a:bodyPr/>
          <a:lstStyle>
            <a:lvl1pPr>
              <a:defRPr/>
            </a:lvl1pPr>
          </a:lstStyle>
          <a:p>
            <a:pPr>
              <a:defRPr/>
            </a:pPr>
            <a:fld id="{0F275D3F-F539-4E10-A154-52F56C31DBF1}" type="datetimeFigureOut">
              <a:rPr lang="fr-FR"/>
              <a:pPr>
                <a:defRPr/>
              </a:pPr>
              <a:t>09/10/2013</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F6D5DCA8-A967-4909-BB91-7BDC9D3C4B1D}" type="slidenum">
              <a:rPr lang="fr-FR"/>
              <a:pPr>
                <a:defRPr/>
              </a:pPr>
              <a:t>‹N°›</a:t>
            </a:fld>
            <a:endParaRPr lang="fr-FR"/>
          </a:p>
        </p:txBody>
      </p:sp>
    </p:spTree>
    <p:extLst>
      <p:ext uri="{BB962C8B-B14F-4D97-AF65-F5344CB8AC3E}">
        <p14:creationId xmlns:p14="http://schemas.microsoft.com/office/powerpoint/2010/main" val="26411305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9"/>
          <p:cNvSpPr>
            <a:spLocks noGrp="1"/>
          </p:cNvSpPr>
          <p:nvPr>
            <p:ph type="dt" sz="half" idx="10"/>
          </p:nvPr>
        </p:nvSpPr>
        <p:spPr/>
        <p:txBody>
          <a:bodyPr/>
          <a:lstStyle>
            <a:lvl1pPr>
              <a:defRPr/>
            </a:lvl1pPr>
          </a:lstStyle>
          <a:p>
            <a:pPr>
              <a:defRPr/>
            </a:pPr>
            <a:fld id="{B69959A2-4A8F-411D-BA31-F02CEE2D5C5B}"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D2717B01-BBE6-46A0-9329-B25DDA34EF5B}" type="slidenum">
              <a:rPr lang="fr-FR"/>
              <a:pPr>
                <a:defRPr/>
              </a:pPr>
              <a:t>‹N°›</a:t>
            </a:fld>
            <a:endParaRPr lang="fr-FR"/>
          </a:p>
        </p:txBody>
      </p:sp>
    </p:spTree>
    <p:extLst>
      <p:ext uri="{BB962C8B-B14F-4D97-AF65-F5344CB8AC3E}">
        <p14:creationId xmlns:p14="http://schemas.microsoft.com/office/powerpoint/2010/main" val="2481500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BD86D1FD-B164-4BF1-942F-464A556E342A}" type="datetimeFigureOut">
              <a:rPr lang="fr-FR"/>
              <a:pPr>
                <a:defRPr/>
              </a:pPr>
              <a:t>09/10/2013</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pPr>
              <a:defRPr/>
            </a:pPr>
            <a:fld id="{0962C37D-6221-4A47-A734-CB550E56A153}" type="slidenum">
              <a:rPr lang="fr-FR"/>
              <a:pPr>
                <a:defRPr/>
              </a:pPr>
              <a:t>‹N°›</a:t>
            </a:fld>
            <a:endParaRPr lang="fr-FR"/>
          </a:p>
        </p:txBody>
      </p:sp>
    </p:spTree>
    <p:extLst>
      <p:ext uri="{BB962C8B-B14F-4D97-AF65-F5344CB8AC3E}">
        <p14:creationId xmlns:p14="http://schemas.microsoft.com/office/powerpoint/2010/main" val="22420289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D07541F5-C926-4816-9566-99002A93218B}"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8B6A93A9-70CD-4892-8591-FDCDA1D1D987}" type="slidenum">
              <a:rPr lang="fr-FR"/>
              <a:pPr>
                <a:defRPr/>
              </a:pPr>
              <a:t>‹N°›</a:t>
            </a:fld>
            <a:endParaRPr lang="fr-FR"/>
          </a:p>
        </p:txBody>
      </p:sp>
    </p:spTree>
    <p:extLst>
      <p:ext uri="{BB962C8B-B14F-4D97-AF65-F5344CB8AC3E}">
        <p14:creationId xmlns:p14="http://schemas.microsoft.com/office/powerpoint/2010/main" val="21651740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882881DA-E174-4CEA-BDEA-386594FDCA6A}"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633A8F22-EB4E-4DD8-A11A-770CF3302102}" type="slidenum">
              <a:rPr lang="fr-FR"/>
              <a:pPr>
                <a:defRPr/>
              </a:pPr>
              <a:t>‹N°›</a:t>
            </a:fld>
            <a:endParaRPr lang="fr-FR"/>
          </a:p>
        </p:txBody>
      </p:sp>
    </p:spTree>
    <p:extLst>
      <p:ext uri="{BB962C8B-B14F-4D97-AF65-F5344CB8AC3E}">
        <p14:creationId xmlns:p14="http://schemas.microsoft.com/office/powerpoint/2010/main" val="18528790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9509BDC0-931C-4C1E-AD63-6D5AEC539D48}"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32509E68-76E9-4F40-A258-9B4E34BF85BD}" type="slidenum">
              <a:rPr lang="fr-FR"/>
              <a:pPr>
                <a:defRPr/>
              </a:pPr>
              <a:t>‹N°›</a:t>
            </a:fld>
            <a:endParaRPr lang="fr-FR"/>
          </a:p>
        </p:txBody>
      </p:sp>
    </p:spTree>
    <p:extLst>
      <p:ext uri="{BB962C8B-B14F-4D97-AF65-F5344CB8AC3E}">
        <p14:creationId xmlns:p14="http://schemas.microsoft.com/office/powerpoint/2010/main" val="11041191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704850"/>
            <a:ext cx="2057400" cy="5619750"/>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704850"/>
            <a:ext cx="6019800" cy="56197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5220ACA2-3A6F-4363-BBAF-090390FE44D7}"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AE284B64-7D2D-4A4E-9E0D-5B613194829F}" type="slidenum">
              <a:rPr lang="fr-FR"/>
              <a:pPr>
                <a:defRPr/>
              </a:pPr>
              <a:t>‹N°›</a:t>
            </a:fld>
            <a:endParaRPr lang="fr-FR"/>
          </a:p>
        </p:txBody>
      </p:sp>
    </p:spTree>
    <p:extLst>
      <p:ext uri="{BB962C8B-B14F-4D97-AF65-F5344CB8AC3E}">
        <p14:creationId xmlns:p14="http://schemas.microsoft.com/office/powerpoint/2010/main" val="14290473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704850"/>
            <a:ext cx="8229600" cy="56197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3" name="Espace réservé de la date 9"/>
          <p:cNvSpPr>
            <a:spLocks noGrp="1"/>
          </p:cNvSpPr>
          <p:nvPr>
            <p:ph type="dt" sz="half" idx="10"/>
          </p:nvPr>
        </p:nvSpPr>
        <p:spPr/>
        <p:txBody>
          <a:bodyPr/>
          <a:lstStyle>
            <a:lvl1pPr>
              <a:defRPr/>
            </a:lvl1pPr>
          </a:lstStyle>
          <a:p>
            <a:pPr>
              <a:defRPr/>
            </a:pPr>
            <a:fld id="{AED43107-92BC-4029-92F8-4A0F082B56D8}"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77B5EBA6-7171-4393-B9B4-EBC59BE6EBF8}" type="slidenum">
              <a:rPr lang="fr-FR"/>
              <a:pPr>
                <a:defRPr/>
              </a:pPr>
              <a:t>‹N°›</a:t>
            </a:fld>
            <a:endParaRPr lang="fr-FR"/>
          </a:p>
        </p:txBody>
      </p:sp>
    </p:spTree>
    <p:extLst>
      <p:ext uri="{BB962C8B-B14F-4D97-AF65-F5344CB8AC3E}">
        <p14:creationId xmlns:p14="http://schemas.microsoft.com/office/powerpoint/2010/main" val="12705196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AndTx" preserve="1">
  <p:cSld name="Titre. 2 contenus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quarter" idx="1"/>
          </p:nvPr>
        </p:nvSpPr>
        <p:spPr>
          <a:xfrm>
            <a:off x="457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57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half" idx="3"/>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D2488AA0-9C66-454B-B753-439E6D2A86DC}" type="datetimeFigureOut">
              <a:rPr lang="fr-FR"/>
              <a:pPr>
                <a:defRPr/>
              </a:pPr>
              <a:t>09/10/2013</a:t>
            </a:fld>
            <a:endParaRPr lang="fr-FR"/>
          </a:p>
        </p:txBody>
      </p:sp>
      <p:sp>
        <p:nvSpPr>
          <p:cNvPr id="7" name="Espace réservé du pied de page 21"/>
          <p:cNvSpPr>
            <a:spLocks noGrp="1"/>
          </p:cNvSpPr>
          <p:nvPr>
            <p:ph type="ftr" sz="quarter" idx="11"/>
          </p:nvPr>
        </p:nvSpPr>
        <p:spPr/>
        <p:txBody>
          <a:bodyPr/>
          <a:lstStyle>
            <a:lvl1pPr>
              <a:defRPr/>
            </a:lvl1pPr>
          </a:lstStyle>
          <a:p>
            <a:pPr>
              <a:defRPr/>
            </a:pPr>
            <a:endParaRPr lang="fr-FR"/>
          </a:p>
        </p:txBody>
      </p:sp>
      <p:sp>
        <p:nvSpPr>
          <p:cNvPr id="8" name="Espace réservé du numéro de diapositive 17"/>
          <p:cNvSpPr>
            <a:spLocks noGrp="1"/>
          </p:cNvSpPr>
          <p:nvPr>
            <p:ph type="sldNum" sz="quarter" idx="12"/>
          </p:nvPr>
        </p:nvSpPr>
        <p:spPr/>
        <p:txBody>
          <a:bodyPr/>
          <a:lstStyle>
            <a:lvl1pPr>
              <a:defRPr/>
            </a:lvl1pPr>
          </a:lstStyle>
          <a:p>
            <a:pPr>
              <a:defRPr/>
            </a:pPr>
            <a:fld id="{8A7B4596-861A-4C8F-9448-A901895C2317}" type="slidenum">
              <a:rPr lang="fr-FR"/>
              <a:pPr>
                <a:defRPr/>
              </a:pPr>
              <a:t>‹N°›</a:t>
            </a:fld>
            <a:endParaRPr lang="fr-FR"/>
          </a:p>
        </p:txBody>
      </p:sp>
    </p:spTree>
    <p:extLst>
      <p:ext uri="{BB962C8B-B14F-4D97-AF65-F5344CB8AC3E}">
        <p14:creationId xmlns:p14="http://schemas.microsoft.com/office/powerpoint/2010/main" val="64128255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texte 2"/>
          <p:cNvSpPr>
            <a:spLocks noGrp="1"/>
          </p:cNvSpPr>
          <p:nvPr>
            <p:ph type="body"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03DF78E8-914D-4C97-9EC6-BDE54A721C69}"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7AB843A5-35CE-4EC2-A6F5-FEA1B3FEC11C}" type="slidenum">
              <a:rPr lang="fr-FR"/>
              <a:pPr>
                <a:defRPr/>
              </a:pPr>
              <a:t>‹N°›</a:t>
            </a:fld>
            <a:endParaRPr lang="fr-FR"/>
          </a:p>
        </p:txBody>
      </p:sp>
    </p:spTree>
    <p:extLst>
      <p:ext uri="{BB962C8B-B14F-4D97-AF65-F5344CB8AC3E}">
        <p14:creationId xmlns:p14="http://schemas.microsoft.com/office/powerpoint/2010/main" val="39019719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648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5414E3F9-64C6-4C95-9911-A1825DDA67DB}" type="datetimeFigureOut">
              <a:rPr lang="fr-FR"/>
              <a:pPr>
                <a:defRPr/>
              </a:pPr>
              <a:t>09/10/2013</a:t>
            </a:fld>
            <a:endParaRPr lang="fr-FR"/>
          </a:p>
        </p:txBody>
      </p:sp>
      <p:sp>
        <p:nvSpPr>
          <p:cNvPr id="7" name="Espace réservé du pied de page 21"/>
          <p:cNvSpPr>
            <a:spLocks noGrp="1"/>
          </p:cNvSpPr>
          <p:nvPr>
            <p:ph type="ftr" sz="quarter" idx="11"/>
          </p:nvPr>
        </p:nvSpPr>
        <p:spPr/>
        <p:txBody>
          <a:bodyPr/>
          <a:lstStyle>
            <a:lvl1pPr>
              <a:defRPr/>
            </a:lvl1pPr>
          </a:lstStyle>
          <a:p>
            <a:pPr>
              <a:defRPr/>
            </a:pPr>
            <a:endParaRPr lang="fr-FR"/>
          </a:p>
        </p:txBody>
      </p:sp>
      <p:sp>
        <p:nvSpPr>
          <p:cNvPr id="8" name="Espace réservé du numéro de diapositive 17"/>
          <p:cNvSpPr>
            <a:spLocks noGrp="1"/>
          </p:cNvSpPr>
          <p:nvPr>
            <p:ph type="sldNum" sz="quarter" idx="12"/>
          </p:nvPr>
        </p:nvSpPr>
        <p:spPr/>
        <p:txBody>
          <a:bodyPr/>
          <a:lstStyle>
            <a:lvl1pPr>
              <a:defRPr/>
            </a:lvl1pPr>
          </a:lstStyle>
          <a:p>
            <a:pPr>
              <a:defRPr/>
            </a:pPr>
            <a:fld id="{8A11D462-635D-43B7-BF6C-AAA93B8983B2}" type="slidenum">
              <a:rPr lang="fr-FR"/>
              <a:pPr>
                <a:defRPr/>
              </a:pPr>
              <a:t>‹N°›</a:t>
            </a:fld>
            <a:endParaRPr lang="fr-FR"/>
          </a:p>
        </p:txBody>
      </p:sp>
    </p:spTree>
    <p:extLst>
      <p:ext uri="{BB962C8B-B14F-4D97-AF65-F5344CB8AC3E}">
        <p14:creationId xmlns:p14="http://schemas.microsoft.com/office/powerpoint/2010/main" val="35253195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AndObj" preserve="1">
  <p:cSld name="Titre. 2 contenus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quarter" idx="1"/>
          </p:nvPr>
        </p:nvSpPr>
        <p:spPr>
          <a:xfrm>
            <a:off x="457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57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half" idx="3"/>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72BFF61E-E15B-45FF-9503-03D1535455E2}" type="datetimeFigureOut">
              <a:rPr lang="fr-FR"/>
              <a:pPr>
                <a:defRPr/>
              </a:pPr>
              <a:t>09/10/2013</a:t>
            </a:fld>
            <a:endParaRPr lang="fr-FR"/>
          </a:p>
        </p:txBody>
      </p:sp>
      <p:sp>
        <p:nvSpPr>
          <p:cNvPr id="7" name="Espace réservé du pied de page 21"/>
          <p:cNvSpPr>
            <a:spLocks noGrp="1"/>
          </p:cNvSpPr>
          <p:nvPr>
            <p:ph type="ftr" sz="quarter" idx="11"/>
          </p:nvPr>
        </p:nvSpPr>
        <p:spPr/>
        <p:txBody>
          <a:bodyPr/>
          <a:lstStyle>
            <a:lvl1pPr>
              <a:defRPr/>
            </a:lvl1pPr>
          </a:lstStyle>
          <a:p>
            <a:pPr>
              <a:defRPr/>
            </a:pPr>
            <a:endParaRPr lang="fr-FR"/>
          </a:p>
        </p:txBody>
      </p:sp>
      <p:sp>
        <p:nvSpPr>
          <p:cNvPr id="8" name="Espace réservé du numéro de diapositive 17"/>
          <p:cNvSpPr>
            <a:spLocks noGrp="1"/>
          </p:cNvSpPr>
          <p:nvPr>
            <p:ph type="sldNum" sz="quarter" idx="12"/>
          </p:nvPr>
        </p:nvSpPr>
        <p:spPr/>
        <p:txBody>
          <a:bodyPr/>
          <a:lstStyle>
            <a:lvl1pPr>
              <a:defRPr/>
            </a:lvl1pPr>
          </a:lstStyle>
          <a:p>
            <a:pPr>
              <a:defRPr/>
            </a:pPr>
            <a:fld id="{7BFD989A-4CC9-4C63-BB73-4D7AEE2CECFA}" type="slidenum">
              <a:rPr lang="fr-FR"/>
              <a:pPr>
                <a:defRPr/>
              </a:pPr>
              <a:t>‹N°›</a:t>
            </a:fld>
            <a:endParaRPr lang="fr-FR"/>
          </a:p>
        </p:txBody>
      </p:sp>
    </p:spTree>
    <p:extLst>
      <p:ext uri="{BB962C8B-B14F-4D97-AF65-F5344CB8AC3E}">
        <p14:creationId xmlns:p14="http://schemas.microsoft.com/office/powerpoint/2010/main" val="17547484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AndTx" preserve="1">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E6A7206F-1CCA-486C-832A-9975197054E2}"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EE12909E-FC6E-4D7E-A5CB-4738204B30AB}" type="slidenum">
              <a:rPr lang="fr-FR"/>
              <a:pPr>
                <a:defRPr/>
              </a:pPr>
              <a:t>‹N°›</a:t>
            </a:fld>
            <a:endParaRPr lang="fr-FR"/>
          </a:p>
        </p:txBody>
      </p:sp>
    </p:spTree>
    <p:extLst>
      <p:ext uri="{BB962C8B-B14F-4D97-AF65-F5344CB8AC3E}">
        <p14:creationId xmlns:p14="http://schemas.microsoft.com/office/powerpoint/2010/main" val="16595262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CA"/>
          </a:p>
        </p:txBody>
      </p:sp>
      <p:sp>
        <p:nvSpPr>
          <p:cNvPr id="4" name="Espace réservé de la date 9"/>
          <p:cNvSpPr>
            <a:spLocks noGrp="1"/>
          </p:cNvSpPr>
          <p:nvPr>
            <p:ph type="dt" sz="half" idx="10"/>
          </p:nvPr>
        </p:nvSpPr>
        <p:spPr/>
        <p:txBody>
          <a:bodyPr/>
          <a:lstStyle>
            <a:lvl1pPr>
              <a:defRPr/>
            </a:lvl1pPr>
          </a:lstStyle>
          <a:p>
            <a:pPr>
              <a:defRPr/>
            </a:pPr>
            <a:fld id="{7D3AB38E-F467-4FDB-9BBE-12A03C717D08}"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DA879859-BE8B-4CC0-AA48-84B2651A4A3E}" type="slidenum">
              <a:rPr lang="fr-FR"/>
              <a:pPr>
                <a:defRPr/>
              </a:pPr>
              <a:t>‹N°›</a:t>
            </a:fld>
            <a:endParaRPr lang="fr-FR"/>
          </a:p>
        </p:txBody>
      </p:sp>
    </p:spTree>
    <p:extLst>
      <p:ext uri="{BB962C8B-B14F-4D97-AF65-F5344CB8AC3E}">
        <p14:creationId xmlns:p14="http://schemas.microsoft.com/office/powerpoint/2010/main" val="272503808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9F5D5ABE-715D-4A3A-AED3-17C82864DD44}"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3F5791DB-FB77-45DA-AB5B-6B00B5C7498C}" type="slidenum">
              <a:rPr lang="fr-FR"/>
              <a:pPr>
                <a:defRPr/>
              </a:pPr>
              <a:t>‹N°›</a:t>
            </a:fld>
            <a:endParaRPr lang="fr-FR"/>
          </a:p>
        </p:txBody>
      </p:sp>
    </p:spTree>
    <p:extLst>
      <p:ext uri="{BB962C8B-B14F-4D97-AF65-F5344CB8AC3E}">
        <p14:creationId xmlns:p14="http://schemas.microsoft.com/office/powerpoint/2010/main" val="26109532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9"/>
          <p:cNvSpPr>
            <a:spLocks noGrp="1"/>
          </p:cNvSpPr>
          <p:nvPr>
            <p:ph type="dt" sz="half" idx="10"/>
          </p:nvPr>
        </p:nvSpPr>
        <p:spPr/>
        <p:txBody>
          <a:bodyPr/>
          <a:lstStyle>
            <a:lvl1pPr>
              <a:defRPr/>
            </a:lvl1pPr>
          </a:lstStyle>
          <a:p>
            <a:pPr>
              <a:defRPr/>
            </a:pPr>
            <a:fld id="{401159EB-CEE1-4EC1-9B8E-B02FC968D6E6}"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5597D445-FD30-4B95-9025-3FA908E1511F}" type="slidenum">
              <a:rPr lang="fr-FR"/>
              <a:pPr>
                <a:defRPr/>
              </a:pPr>
              <a:t>‹N°›</a:t>
            </a:fld>
            <a:endParaRPr lang="fr-FR"/>
          </a:p>
        </p:txBody>
      </p:sp>
    </p:spTree>
    <p:extLst>
      <p:ext uri="{BB962C8B-B14F-4D97-AF65-F5344CB8AC3E}">
        <p14:creationId xmlns:p14="http://schemas.microsoft.com/office/powerpoint/2010/main" val="30961396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61BA9359-D02F-4B47-949C-765BB8AD9D1C}"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055E0D0A-D71E-4F75-B128-D48E03D8E6C4}" type="slidenum">
              <a:rPr lang="fr-FR"/>
              <a:pPr>
                <a:defRPr/>
              </a:pPr>
              <a:t>‹N°›</a:t>
            </a:fld>
            <a:endParaRPr lang="fr-FR"/>
          </a:p>
        </p:txBody>
      </p:sp>
    </p:spTree>
    <p:extLst>
      <p:ext uri="{BB962C8B-B14F-4D97-AF65-F5344CB8AC3E}">
        <p14:creationId xmlns:p14="http://schemas.microsoft.com/office/powerpoint/2010/main" val="10582584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9"/>
          <p:cNvSpPr>
            <a:spLocks noGrp="1"/>
          </p:cNvSpPr>
          <p:nvPr>
            <p:ph type="dt" sz="half" idx="10"/>
          </p:nvPr>
        </p:nvSpPr>
        <p:spPr/>
        <p:txBody>
          <a:bodyPr/>
          <a:lstStyle>
            <a:lvl1pPr>
              <a:defRPr/>
            </a:lvl1pPr>
          </a:lstStyle>
          <a:p>
            <a:pPr>
              <a:defRPr/>
            </a:pPr>
            <a:fld id="{E2CF2EA8-D9DC-4172-BE54-88EB3658E728}" type="datetimeFigureOut">
              <a:rPr lang="fr-FR"/>
              <a:pPr>
                <a:defRPr/>
              </a:pPr>
              <a:t>09/10/2013</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0AABD212-CCA9-4695-999C-6BF984F79767}" type="slidenum">
              <a:rPr lang="fr-FR"/>
              <a:pPr>
                <a:defRPr/>
              </a:pPr>
              <a:t>‹N°›</a:t>
            </a:fld>
            <a:endParaRPr lang="fr-FR"/>
          </a:p>
        </p:txBody>
      </p:sp>
    </p:spTree>
    <p:extLst>
      <p:ext uri="{BB962C8B-B14F-4D97-AF65-F5344CB8AC3E}">
        <p14:creationId xmlns:p14="http://schemas.microsoft.com/office/powerpoint/2010/main" val="39501879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9"/>
          <p:cNvSpPr>
            <a:spLocks noGrp="1"/>
          </p:cNvSpPr>
          <p:nvPr>
            <p:ph type="dt" sz="half" idx="10"/>
          </p:nvPr>
        </p:nvSpPr>
        <p:spPr/>
        <p:txBody>
          <a:bodyPr/>
          <a:lstStyle>
            <a:lvl1pPr>
              <a:defRPr/>
            </a:lvl1pPr>
          </a:lstStyle>
          <a:p>
            <a:pPr>
              <a:defRPr/>
            </a:pPr>
            <a:fld id="{56A2AF55-86AB-4A93-89AB-4A79FDE18C12}"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AD106B21-15C0-4B06-A892-EED393ACBE97}" type="slidenum">
              <a:rPr lang="fr-FR"/>
              <a:pPr>
                <a:defRPr/>
              </a:pPr>
              <a:t>‹N°›</a:t>
            </a:fld>
            <a:endParaRPr lang="fr-FR"/>
          </a:p>
        </p:txBody>
      </p:sp>
    </p:spTree>
    <p:extLst>
      <p:ext uri="{BB962C8B-B14F-4D97-AF65-F5344CB8AC3E}">
        <p14:creationId xmlns:p14="http://schemas.microsoft.com/office/powerpoint/2010/main" val="419271739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2ACAEAD5-7AE0-474E-9E92-C48765ACC85D}" type="datetimeFigureOut">
              <a:rPr lang="fr-FR"/>
              <a:pPr>
                <a:defRPr/>
              </a:pPr>
              <a:t>09/10/2013</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pPr>
              <a:defRPr/>
            </a:pPr>
            <a:fld id="{15A152FA-F426-4C7F-86C6-39BA80E71792}" type="slidenum">
              <a:rPr lang="fr-FR"/>
              <a:pPr>
                <a:defRPr/>
              </a:pPr>
              <a:t>‹N°›</a:t>
            </a:fld>
            <a:endParaRPr lang="fr-FR"/>
          </a:p>
        </p:txBody>
      </p:sp>
    </p:spTree>
    <p:extLst>
      <p:ext uri="{BB962C8B-B14F-4D97-AF65-F5344CB8AC3E}">
        <p14:creationId xmlns:p14="http://schemas.microsoft.com/office/powerpoint/2010/main" val="14921610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219E3F11-226A-4CFD-B954-DF8D2C8E58EA}"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E139580D-ADF8-4AF8-8E4E-D92B9EFDACD7}" type="slidenum">
              <a:rPr lang="fr-FR"/>
              <a:pPr>
                <a:defRPr/>
              </a:pPr>
              <a:t>‹N°›</a:t>
            </a:fld>
            <a:endParaRPr lang="fr-FR"/>
          </a:p>
        </p:txBody>
      </p:sp>
    </p:spTree>
    <p:extLst>
      <p:ext uri="{BB962C8B-B14F-4D97-AF65-F5344CB8AC3E}">
        <p14:creationId xmlns:p14="http://schemas.microsoft.com/office/powerpoint/2010/main" val="99967715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C2C618D4-7078-45DB-856B-43DFABA4FD41}"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B9A8F1E6-75DF-4646-9C9E-FF241E455FED}" type="slidenum">
              <a:rPr lang="fr-FR"/>
              <a:pPr>
                <a:defRPr/>
              </a:pPr>
              <a:t>‹N°›</a:t>
            </a:fld>
            <a:endParaRPr lang="fr-FR"/>
          </a:p>
        </p:txBody>
      </p:sp>
    </p:spTree>
    <p:extLst>
      <p:ext uri="{BB962C8B-B14F-4D97-AF65-F5344CB8AC3E}">
        <p14:creationId xmlns:p14="http://schemas.microsoft.com/office/powerpoint/2010/main" val="211616397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8A7049C4-F51C-42AA-B401-97B11DC81C52}"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8E3B195E-8ED2-46F9-AB0B-E9AEB6A0C240}" type="slidenum">
              <a:rPr lang="fr-FR"/>
              <a:pPr>
                <a:defRPr/>
              </a:pPr>
              <a:t>‹N°›</a:t>
            </a:fld>
            <a:endParaRPr lang="fr-FR"/>
          </a:p>
        </p:txBody>
      </p:sp>
    </p:spTree>
    <p:extLst>
      <p:ext uri="{BB962C8B-B14F-4D97-AF65-F5344CB8AC3E}">
        <p14:creationId xmlns:p14="http://schemas.microsoft.com/office/powerpoint/2010/main" val="40614514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704850"/>
            <a:ext cx="2057400" cy="5619750"/>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704850"/>
            <a:ext cx="6019800" cy="56197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CA5C34B7-7608-46BB-BBA2-33CEFE5B1ABF}"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95275375-9077-4B5C-A6ED-AB12B158F09D}" type="slidenum">
              <a:rPr lang="fr-FR"/>
              <a:pPr>
                <a:defRPr/>
              </a:pPr>
              <a:t>‹N°›</a:t>
            </a:fld>
            <a:endParaRPr lang="fr-FR"/>
          </a:p>
        </p:txBody>
      </p:sp>
    </p:spTree>
    <p:extLst>
      <p:ext uri="{BB962C8B-B14F-4D97-AF65-F5344CB8AC3E}">
        <p14:creationId xmlns:p14="http://schemas.microsoft.com/office/powerpoint/2010/main" val="22467959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648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80F1970A-41E9-4C33-BD26-EA55C42D62A3}" type="datetimeFigureOut">
              <a:rPr lang="fr-FR"/>
              <a:pPr>
                <a:defRPr/>
              </a:pPr>
              <a:t>09/10/2013</a:t>
            </a:fld>
            <a:endParaRPr lang="fr-FR"/>
          </a:p>
        </p:txBody>
      </p:sp>
      <p:sp>
        <p:nvSpPr>
          <p:cNvPr id="7" name="Espace réservé du pied de page 21"/>
          <p:cNvSpPr>
            <a:spLocks noGrp="1"/>
          </p:cNvSpPr>
          <p:nvPr>
            <p:ph type="ftr" sz="quarter" idx="11"/>
          </p:nvPr>
        </p:nvSpPr>
        <p:spPr/>
        <p:txBody>
          <a:bodyPr/>
          <a:lstStyle>
            <a:lvl1pPr>
              <a:defRPr/>
            </a:lvl1pPr>
          </a:lstStyle>
          <a:p>
            <a:pPr>
              <a:defRPr/>
            </a:pPr>
            <a:endParaRPr lang="fr-FR"/>
          </a:p>
        </p:txBody>
      </p:sp>
      <p:sp>
        <p:nvSpPr>
          <p:cNvPr id="8" name="Espace réservé du numéro de diapositive 17"/>
          <p:cNvSpPr>
            <a:spLocks noGrp="1"/>
          </p:cNvSpPr>
          <p:nvPr>
            <p:ph type="sldNum" sz="quarter" idx="12"/>
          </p:nvPr>
        </p:nvSpPr>
        <p:spPr/>
        <p:txBody>
          <a:bodyPr/>
          <a:lstStyle>
            <a:lvl1pPr>
              <a:defRPr/>
            </a:lvl1pPr>
          </a:lstStyle>
          <a:p>
            <a:pPr>
              <a:defRPr/>
            </a:pPr>
            <a:fld id="{BE0AAC96-9C8E-41E5-A890-C88EB5686C8C}" type="slidenum">
              <a:rPr lang="fr-FR"/>
              <a:pPr>
                <a:defRPr/>
              </a:pPr>
              <a:t>‹N°›</a:t>
            </a:fld>
            <a:endParaRPr lang="fr-FR"/>
          </a:p>
        </p:txBody>
      </p:sp>
    </p:spTree>
    <p:extLst>
      <p:ext uri="{BB962C8B-B14F-4D97-AF65-F5344CB8AC3E}">
        <p14:creationId xmlns:p14="http://schemas.microsoft.com/office/powerpoint/2010/main" val="309699270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704850"/>
            <a:ext cx="8229600" cy="56197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3" name="Espace réservé de la date 9"/>
          <p:cNvSpPr>
            <a:spLocks noGrp="1"/>
          </p:cNvSpPr>
          <p:nvPr>
            <p:ph type="dt" sz="half" idx="10"/>
          </p:nvPr>
        </p:nvSpPr>
        <p:spPr/>
        <p:txBody>
          <a:bodyPr/>
          <a:lstStyle>
            <a:lvl1pPr>
              <a:defRPr/>
            </a:lvl1pPr>
          </a:lstStyle>
          <a:p>
            <a:pPr>
              <a:defRPr/>
            </a:pPr>
            <a:fld id="{35D98855-93FF-4DF7-AE16-1B1E1CBCECF8}"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95B0A67E-43D7-4B91-825E-328501FB06A5}" type="slidenum">
              <a:rPr lang="fr-FR"/>
              <a:pPr>
                <a:defRPr/>
              </a:pPr>
              <a:t>‹N°›</a:t>
            </a:fld>
            <a:endParaRPr lang="fr-FR"/>
          </a:p>
        </p:txBody>
      </p:sp>
    </p:spTree>
    <p:extLst>
      <p:ext uri="{BB962C8B-B14F-4D97-AF65-F5344CB8AC3E}">
        <p14:creationId xmlns:p14="http://schemas.microsoft.com/office/powerpoint/2010/main" val="25241392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AndTx" preserve="1">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0155B716-DB52-4E05-BBB6-78F32107E641}"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933EDBEC-3D69-4058-AFE2-DCF16AD9BDB6}" type="slidenum">
              <a:rPr lang="fr-FR"/>
              <a:pPr>
                <a:defRPr/>
              </a:pPr>
              <a:t>‹N°›</a:t>
            </a:fld>
            <a:endParaRPr lang="fr-FR"/>
          </a:p>
        </p:txBody>
      </p:sp>
    </p:spTree>
    <p:extLst>
      <p:ext uri="{BB962C8B-B14F-4D97-AF65-F5344CB8AC3E}">
        <p14:creationId xmlns:p14="http://schemas.microsoft.com/office/powerpoint/2010/main" val="237776726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useBgFill="1">
        <p:nvSpPr>
          <p:cNvPr id="5" name="Rectangle à coins arrondis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9" name="Sous-titr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Modifiez le style des sous-titres du masque</a:t>
            </a:r>
            <a:endParaRPr lang="en-US"/>
          </a:p>
        </p:txBody>
      </p:sp>
      <p:sp>
        <p:nvSpPr>
          <p:cNvPr id="8" name="Titr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fr-FR" smtClean="0"/>
              <a:t>Modifiez le style du titre</a:t>
            </a:r>
            <a:endParaRPr lang="en-US"/>
          </a:p>
        </p:txBody>
      </p:sp>
      <p:sp>
        <p:nvSpPr>
          <p:cNvPr id="11" name="Espace réservé de la date 27"/>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DD4F7C68-A91E-4C16-A4F0-913C34B664FD}" type="datetimeFigureOut">
              <a:rPr lang="es-ES"/>
              <a:pPr>
                <a:defRPr/>
              </a:pPr>
              <a:t>09/10/2013</a:t>
            </a:fld>
            <a:endParaRPr lang="es-ES"/>
          </a:p>
        </p:txBody>
      </p:sp>
      <p:sp>
        <p:nvSpPr>
          <p:cNvPr id="12" name="Espace réservé du pied de page 16"/>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s-ES"/>
          </a:p>
        </p:txBody>
      </p:sp>
      <p:sp>
        <p:nvSpPr>
          <p:cNvPr id="13" name="Espace réservé du numéro de diapositive 28"/>
          <p:cNvSpPr>
            <a:spLocks noGrp="1"/>
          </p:cNvSpPr>
          <p:nvPr>
            <p:ph type="sldNum" sz="quarter" idx="12"/>
          </p:nvPr>
        </p:nvSpPr>
        <p:spPr/>
        <p:txBody>
          <a:bodyPr/>
          <a:lstStyle>
            <a:lvl1pPr fontAlgn="base">
              <a:spcBef>
                <a:spcPct val="0"/>
              </a:spcBef>
              <a:spcAft>
                <a:spcPct val="0"/>
              </a:spcAft>
              <a:defRPr sz="1400">
                <a:solidFill>
                  <a:srgbClr val="FFFFFF"/>
                </a:solidFill>
              </a:defRPr>
            </a:lvl1pPr>
          </a:lstStyle>
          <a:p>
            <a:pPr>
              <a:defRPr/>
            </a:pPr>
            <a:fld id="{E650B0E4-B9F5-495F-B463-1E097BE07241}" type="slidenum">
              <a:rPr lang="es-ES"/>
              <a:pPr>
                <a:defRPr/>
              </a:pPr>
              <a:t>‹N°›</a:t>
            </a:fld>
            <a:endParaRPr lang="es-ES"/>
          </a:p>
        </p:txBody>
      </p:sp>
    </p:spTree>
    <p:extLst>
      <p:ext uri="{BB962C8B-B14F-4D97-AF65-F5344CB8AC3E}">
        <p14:creationId xmlns:p14="http://schemas.microsoft.com/office/powerpoint/2010/main" val="2004584308"/>
      </p:ext>
    </p:extLst>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8" name="Espace réservé du contenu 7"/>
          <p:cNvSpPr>
            <a:spLocks noGrp="1"/>
          </p:cNvSpPr>
          <p:nvPr>
            <p:ph sz="quarter" idx="1"/>
          </p:nvPr>
        </p:nvSpPr>
        <p:spPr>
          <a:xfrm>
            <a:off x="914400" y="1447800"/>
            <a:ext cx="77724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272C819B-C650-469F-936E-87035280FAEB}" type="datetimeFigureOut">
              <a:rPr lang="es-ES"/>
              <a:pPr>
                <a:defRPr/>
              </a:pPr>
              <a:t>09/10/2013</a:t>
            </a:fld>
            <a:endParaRPr lang="es-ES"/>
          </a:p>
        </p:txBody>
      </p:sp>
      <p:sp>
        <p:nvSpPr>
          <p:cNvPr id="5" name="Espace réservé du pied de page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s-ES"/>
          </a:p>
        </p:txBody>
      </p:sp>
      <p:sp>
        <p:nvSpPr>
          <p:cNvPr id="6" name="Espace réservé du numéro de diapositive 5"/>
          <p:cNvSpPr>
            <a:spLocks noGrp="1"/>
          </p:cNvSpPr>
          <p:nvPr>
            <p:ph type="sldNum" sz="quarter" idx="12"/>
          </p:nvPr>
        </p:nvSpPr>
        <p:spPr/>
        <p:txBody>
          <a:bodyPr/>
          <a:lstStyle>
            <a:lvl1pPr fontAlgn="base">
              <a:spcBef>
                <a:spcPct val="0"/>
              </a:spcBef>
              <a:spcAft>
                <a:spcPct val="0"/>
              </a:spcAft>
              <a:defRPr/>
            </a:lvl1pPr>
          </a:lstStyle>
          <a:p>
            <a:pPr>
              <a:defRPr/>
            </a:pPr>
            <a:fld id="{F985665A-8F82-4CE9-A29B-ECF775E60B3D}" type="slidenum">
              <a:rPr lang="es-ES"/>
              <a:pPr>
                <a:defRPr/>
              </a:pPr>
              <a:t>‹N°›</a:t>
            </a:fld>
            <a:endParaRPr lang="es-ES"/>
          </a:p>
        </p:txBody>
      </p:sp>
    </p:spTree>
    <p:extLst>
      <p:ext uri="{BB962C8B-B14F-4D97-AF65-F5344CB8AC3E}">
        <p14:creationId xmlns:p14="http://schemas.microsoft.com/office/powerpoint/2010/main" val="41761111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useBgFill="1">
        <p:nvSpPr>
          <p:cNvPr id="5" name="Rectangle à coins arrondis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re 1"/>
          <p:cNvSpPr>
            <a:spLocks noGrp="1"/>
          </p:cNvSpPr>
          <p:nvPr>
            <p:ph type="title"/>
          </p:nvPr>
        </p:nvSpPr>
        <p:spPr>
          <a:xfrm>
            <a:off x="722313" y="952500"/>
            <a:ext cx="7772400" cy="1362075"/>
          </a:xfrm>
        </p:spPr>
        <p:txBody>
          <a:bodyPr/>
          <a:lstStyle>
            <a:lvl1pPr algn="l">
              <a:buNone/>
              <a:defRPr sz="4000" b="0" cap="none"/>
            </a:lvl1pPr>
          </a:lstStyle>
          <a:p>
            <a:r>
              <a:rPr lang="fr-FR" smtClean="0"/>
              <a:t>Modifiez le style du titre</a:t>
            </a:r>
            <a:endParaRPr lang="en-US"/>
          </a:p>
        </p:txBody>
      </p:sp>
      <p:sp>
        <p:nvSpPr>
          <p:cNvPr id="3" name="Espace réservé du texte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Modifiez les styles du texte du masque</a:t>
            </a:r>
          </a:p>
        </p:txBody>
      </p:sp>
      <p:sp>
        <p:nvSpPr>
          <p:cNvPr id="9" name="Espace réservé de la date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06548772-3364-4CFA-A3C5-35B079385BD2}" type="datetimeFigureOut">
              <a:rPr lang="es-ES"/>
              <a:pPr>
                <a:defRPr/>
              </a:pPr>
              <a:t>09/10/2013</a:t>
            </a:fld>
            <a:endParaRPr lang="es-ES"/>
          </a:p>
        </p:txBody>
      </p:sp>
      <p:sp>
        <p:nvSpPr>
          <p:cNvPr id="10" name="Espace réservé du pied de page 4"/>
          <p:cNvSpPr>
            <a:spLocks noGrp="1"/>
          </p:cNvSpPr>
          <p:nvPr>
            <p:ph type="ftr" sz="quarter" idx="11"/>
          </p:nvPr>
        </p:nvSpPr>
        <p:spPr>
          <a:xfrm>
            <a:off x="800100" y="6172200"/>
            <a:ext cx="4000500" cy="457200"/>
          </a:xfrm>
        </p:spPr>
        <p:txBody>
          <a:bodyPr/>
          <a:lstStyle>
            <a:lvl1pPr fontAlgn="base">
              <a:spcBef>
                <a:spcPct val="0"/>
              </a:spcBef>
              <a:spcAft>
                <a:spcPct val="0"/>
              </a:spcAft>
              <a:defRPr>
                <a:latin typeface="Arial" charset="0"/>
              </a:defRPr>
            </a:lvl1pPr>
          </a:lstStyle>
          <a:p>
            <a:pPr>
              <a:defRPr/>
            </a:pPr>
            <a:endParaRPr lang="es-ES"/>
          </a:p>
        </p:txBody>
      </p:sp>
      <p:sp>
        <p:nvSpPr>
          <p:cNvPr id="11" name="Espace réservé du numéro de diapositive 5"/>
          <p:cNvSpPr>
            <a:spLocks noGrp="1"/>
          </p:cNvSpPr>
          <p:nvPr>
            <p:ph type="sldNum" sz="quarter" idx="12"/>
          </p:nvPr>
        </p:nvSpPr>
        <p:spPr>
          <a:xfrm>
            <a:off x="146050" y="6208713"/>
            <a:ext cx="457200" cy="457200"/>
          </a:xfrm>
        </p:spPr>
        <p:txBody>
          <a:bodyPr/>
          <a:lstStyle>
            <a:lvl1pPr fontAlgn="base">
              <a:spcBef>
                <a:spcPct val="0"/>
              </a:spcBef>
              <a:spcAft>
                <a:spcPct val="0"/>
              </a:spcAft>
              <a:defRPr/>
            </a:lvl1pPr>
          </a:lstStyle>
          <a:p>
            <a:pPr>
              <a:defRPr/>
            </a:pPr>
            <a:fld id="{524F86A0-5F1D-4376-B594-786724ECE253}" type="slidenum">
              <a:rPr lang="es-ES"/>
              <a:pPr>
                <a:defRPr/>
              </a:pPr>
              <a:t>‹N°›</a:t>
            </a:fld>
            <a:endParaRPr lang="es-ES"/>
          </a:p>
        </p:txBody>
      </p:sp>
    </p:spTree>
    <p:extLst>
      <p:ext uri="{BB962C8B-B14F-4D97-AF65-F5344CB8AC3E}">
        <p14:creationId xmlns:p14="http://schemas.microsoft.com/office/powerpoint/2010/main" val="3357396330"/>
      </p:ext>
    </p:extLst>
  </p:cSld>
  <p:clrMapOvr>
    <a:overrideClrMapping bg1="lt1" tx1="dk1" bg2="lt2" tx2="dk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9" name="Espace réservé du contenu 8"/>
          <p:cNvSpPr>
            <a:spLocks noGrp="1"/>
          </p:cNvSpPr>
          <p:nvPr>
            <p:ph sz="quarter" idx="1"/>
          </p:nvPr>
        </p:nvSpPr>
        <p:spPr>
          <a:xfrm>
            <a:off x="914400" y="1447800"/>
            <a:ext cx="374904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Espace réservé du contenu 10"/>
          <p:cNvSpPr>
            <a:spLocks noGrp="1"/>
          </p:cNvSpPr>
          <p:nvPr>
            <p:ph sz="quarter" idx="2"/>
          </p:nvPr>
        </p:nvSpPr>
        <p:spPr>
          <a:xfrm>
            <a:off x="4933950" y="1447800"/>
            <a:ext cx="374904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C99E7F15-718A-4175-9612-7E191280F189}" type="datetimeFigureOut">
              <a:rPr lang="es-ES"/>
              <a:pPr>
                <a:defRPr/>
              </a:pPr>
              <a:t>09/10/2013</a:t>
            </a:fld>
            <a:endParaRPr lang="es-ES"/>
          </a:p>
        </p:txBody>
      </p:sp>
      <p:sp>
        <p:nvSpPr>
          <p:cNvPr id="6" name="Espace réservé du pied de page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s-ES"/>
          </a:p>
        </p:txBody>
      </p:sp>
      <p:sp>
        <p:nvSpPr>
          <p:cNvPr id="7" name="Espace réservé du numéro de diapositive 6"/>
          <p:cNvSpPr>
            <a:spLocks noGrp="1"/>
          </p:cNvSpPr>
          <p:nvPr>
            <p:ph type="sldNum" sz="quarter" idx="12"/>
          </p:nvPr>
        </p:nvSpPr>
        <p:spPr/>
        <p:txBody>
          <a:bodyPr/>
          <a:lstStyle>
            <a:lvl1pPr fontAlgn="base">
              <a:spcBef>
                <a:spcPct val="0"/>
              </a:spcBef>
              <a:spcAft>
                <a:spcPct val="0"/>
              </a:spcAft>
              <a:defRPr/>
            </a:lvl1pPr>
          </a:lstStyle>
          <a:p>
            <a:pPr>
              <a:defRPr/>
            </a:pPr>
            <a:fld id="{795D45D5-0665-4466-9F24-CD9D95C797DE}" type="slidenum">
              <a:rPr lang="es-ES"/>
              <a:pPr>
                <a:defRPr/>
              </a:pPr>
              <a:t>‹N°›</a:t>
            </a:fld>
            <a:endParaRPr lang="es-ES"/>
          </a:p>
        </p:txBody>
      </p:sp>
    </p:spTree>
    <p:extLst>
      <p:ext uri="{BB962C8B-B14F-4D97-AF65-F5344CB8AC3E}">
        <p14:creationId xmlns:p14="http://schemas.microsoft.com/office/powerpoint/2010/main" val="125349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14400" y="273050"/>
            <a:ext cx="7772400" cy="1143000"/>
          </a:xfrm>
        </p:spPr>
        <p:txBody>
          <a:bodyPr/>
          <a:lstStyle>
            <a:lvl1pPr>
              <a:defRPr/>
            </a:lvl1pPr>
          </a:lstStyle>
          <a:p>
            <a:r>
              <a:rPr lang="fr-FR" smtClean="0"/>
              <a:t>Modifiez le style du titre</a:t>
            </a:r>
            <a:endParaRPr lang="en-US"/>
          </a:p>
        </p:txBody>
      </p:sp>
      <p:sp>
        <p:nvSpPr>
          <p:cNvPr id="3" name="Espace réservé du texte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fr-FR" smtClean="0"/>
              <a:t>Modifiez les styles du texte du masque</a:t>
            </a:r>
          </a:p>
        </p:txBody>
      </p:sp>
      <p:sp>
        <p:nvSpPr>
          <p:cNvPr id="4" name="Espace réservé du texte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fr-FR" smtClean="0"/>
              <a:t>Modifiez les styles du texte du masque</a:t>
            </a:r>
          </a:p>
        </p:txBody>
      </p:sp>
      <p:sp>
        <p:nvSpPr>
          <p:cNvPr id="11" name="Espace réservé du contenu 10"/>
          <p:cNvSpPr>
            <a:spLocks noGrp="1"/>
          </p:cNvSpPr>
          <p:nvPr>
            <p:ph sz="half" idx="2"/>
          </p:nvPr>
        </p:nvSpPr>
        <p:spPr>
          <a:xfrm>
            <a:off x="914400" y="2247900"/>
            <a:ext cx="37338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Espace réservé du contenu 12"/>
          <p:cNvSpPr>
            <a:spLocks noGrp="1"/>
          </p:cNvSpPr>
          <p:nvPr>
            <p:ph sz="half" idx="4"/>
          </p:nvPr>
        </p:nvSpPr>
        <p:spPr>
          <a:xfrm>
            <a:off x="4953000" y="2247900"/>
            <a:ext cx="37338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97AD992E-DC3A-4AAC-827C-A0E43E2EC75D}" type="datetimeFigureOut">
              <a:rPr lang="es-ES"/>
              <a:pPr>
                <a:defRPr/>
              </a:pPr>
              <a:t>09/10/2013</a:t>
            </a:fld>
            <a:endParaRPr lang="es-ES"/>
          </a:p>
        </p:txBody>
      </p:sp>
      <p:sp>
        <p:nvSpPr>
          <p:cNvPr id="8" name="Espace réservé du pied de page 7"/>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s-ES"/>
          </a:p>
        </p:txBody>
      </p:sp>
      <p:sp>
        <p:nvSpPr>
          <p:cNvPr id="9" name="Espace réservé du numéro de diapositive 8"/>
          <p:cNvSpPr>
            <a:spLocks noGrp="1"/>
          </p:cNvSpPr>
          <p:nvPr>
            <p:ph type="sldNum" sz="quarter" idx="12"/>
          </p:nvPr>
        </p:nvSpPr>
        <p:spPr/>
        <p:txBody>
          <a:bodyPr/>
          <a:lstStyle>
            <a:lvl1pPr fontAlgn="base">
              <a:spcBef>
                <a:spcPct val="0"/>
              </a:spcBef>
              <a:spcAft>
                <a:spcPct val="0"/>
              </a:spcAft>
              <a:defRPr/>
            </a:lvl1pPr>
          </a:lstStyle>
          <a:p>
            <a:pPr>
              <a:defRPr/>
            </a:pPr>
            <a:fld id="{8C16C252-ABB1-44DD-951B-2DC82EACFD0C}" type="slidenum">
              <a:rPr lang="es-ES"/>
              <a:pPr>
                <a:defRPr/>
              </a:pPr>
              <a:t>‹N°›</a:t>
            </a:fld>
            <a:endParaRPr lang="es-ES"/>
          </a:p>
        </p:txBody>
      </p:sp>
    </p:spTree>
    <p:extLst>
      <p:ext uri="{BB962C8B-B14F-4D97-AF65-F5344CB8AC3E}">
        <p14:creationId xmlns:p14="http://schemas.microsoft.com/office/powerpoint/2010/main" val="49430574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e la date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FDE062CF-A548-4754-B5A2-A82469653975}" type="datetimeFigureOut">
              <a:rPr lang="es-ES"/>
              <a:pPr>
                <a:defRPr/>
              </a:pPr>
              <a:t>09/10/2013</a:t>
            </a:fld>
            <a:endParaRPr lang="es-ES"/>
          </a:p>
        </p:txBody>
      </p:sp>
      <p:sp>
        <p:nvSpPr>
          <p:cNvPr id="4" name="Espace réservé du pied de page 3"/>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s-ES"/>
          </a:p>
        </p:txBody>
      </p:sp>
      <p:sp>
        <p:nvSpPr>
          <p:cNvPr id="5" name="Espace réservé du numéro de diapositive 4"/>
          <p:cNvSpPr>
            <a:spLocks noGrp="1"/>
          </p:cNvSpPr>
          <p:nvPr>
            <p:ph type="sldNum" sz="quarter" idx="12"/>
          </p:nvPr>
        </p:nvSpPr>
        <p:spPr/>
        <p:txBody>
          <a:bodyPr/>
          <a:lstStyle>
            <a:lvl1pPr fontAlgn="base">
              <a:spcBef>
                <a:spcPct val="0"/>
              </a:spcBef>
              <a:spcAft>
                <a:spcPct val="0"/>
              </a:spcAft>
              <a:defRPr/>
            </a:lvl1pPr>
          </a:lstStyle>
          <a:p>
            <a:pPr>
              <a:defRPr/>
            </a:pPr>
            <a:fld id="{CB1F5008-B7C2-4EEF-8D04-8E3480F347C1}" type="slidenum">
              <a:rPr lang="es-ES"/>
              <a:pPr>
                <a:defRPr/>
              </a:pPr>
              <a:t>‹N°›</a:t>
            </a:fld>
            <a:endParaRPr lang="es-ES"/>
          </a:p>
        </p:txBody>
      </p:sp>
    </p:spTree>
    <p:extLst>
      <p:ext uri="{BB962C8B-B14F-4D97-AF65-F5344CB8AC3E}">
        <p14:creationId xmlns:p14="http://schemas.microsoft.com/office/powerpoint/2010/main" val="125831710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178698EA-C13E-4CE7-BF31-06E953672A9D}" type="datetimeFigureOut">
              <a:rPr lang="es-ES"/>
              <a:pPr>
                <a:defRPr/>
              </a:pPr>
              <a:t>09/10/2013</a:t>
            </a:fld>
            <a:endParaRPr lang="es-ES"/>
          </a:p>
        </p:txBody>
      </p:sp>
      <p:sp>
        <p:nvSpPr>
          <p:cNvPr id="3" name="Espace réservé du pied de page 2"/>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s-ES"/>
          </a:p>
        </p:txBody>
      </p:sp>
      <p:sp>
        <p:nvSpPr>
          <p:cNvPr id="4" name="Espace réservé du numéro de diapositive 3"/>
          <p:cNvSpPr>
            <a:spLocks noGrp="1"/>
          </p:cNvSpPr>
          <p:nvPr>
            <p:ph type="sldNum" sz="quarter" idx="12"/>
          </p:nvPr>
        </p:nvSpPr>
        <p:spPr/>
        <p:txBody>
          <a:bodyPr/>
          <a:lstStyle>
            <a:lvl1pPr fontAlgn="base">
              <a:spcBef>
                <a:spcPct val="0"/>
              </a:spcBef>
              <a:spcAft>
                <a:spcPct val="0"/>
              </a:spcAft>
              <a:defRPr/>
            </a:lvl1pPr>
          </a:lstStyle>
          <a:p>
            <a:pPr>
              <a:defRPr/>
            </a:pPr>
            <a:fld id="{5F30842E-3DF8-4598-9BDD-0EE5F17D5175}" type="slidenum">
              <a:rPr lang="es-ES"/>
              <a:pPr>
                <a:defRPr/>
              </a:pPr>
              <a:t>‹N°›</a:t>
            </a:fld>
            <a:endParaRPr lang="es-ES"/>
          </a:p>
        </p:txBody>
      </p:sp>
    </p:spTree>
    <p:extLst>
      <p:ext uri="{BB962C8B-B14F-4D97-AF65-F5344CB8AC3E}">
        <p14:creationId xmlns:p14="http://schemas.microsoft.com/office/powerpoint/2010/main" val="27395711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useBgFill="1">
        <p:nvSpPr>
          <p:cNvPr id="6" name="Rectangle à coins arrondis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re 1"/>
          <p:cNvSpPr>
            <a:spLocks noGrp="1"/>
          </p:cNvSpPr>
          <p:nvPr>
            <p:ph type="title"/>
          </p:nvPr>
        </p:nvSpPr>
        <p:spPr>
          <a:xfrm>
            <a:off x="914400" y="273050"/>
            <a:ext cx="7772400" cy="1143000"/>
          </a:xfrm>
        </p:spPr>
        <p:txBody>
          <a:bodyPr/>
          <a:lstStyle>
            <a:lvl1pPr algn="l">
              <a:buNone/>
              <a:defRPr sz="4000" b="0"/>
            </a:lvl1pPr>
          </a:lstStyle>
          <a:p>
            <a:r>
              <a:rPr lang="fr-FR" smtClean="0"/>
              <a:t>Modifiez le style du titre</a:t>
            </a:r>
            <a:endParaRPr lang="en-US"/>
          </a:p>
        </p:txBody>
      </p:sp>
      <p:sp>
        <p:nvSpPr>
          <p:cNvPr id="3" name="Espace réservé du texte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fr-FR" smtClean="0"/>
              <a:t>Modifiez les styles du texte du masque</a:t>
            </a:r>
          </a:p>
        </p:txBody>
      </p:sp>
      <p:sp>
        <p:nvSpPr>
          <p:cNvPr id="11" name="Espace réservé du contenu 10"/>
          <p:cNvSpPr>
            <a:spLocks noGrp="1"/>
          </p:cNvSpPr>
          <p:nvPr>
            <p:ph sz="quarter" idx="1"/>
          </p:nvPr>
        </p:nvSpPr>
        <p:spPr>
          <a:xfrm>
            <a:off x="2971800" y="1600200"/>
            <a:ext cx="5715000" cy="4495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E43607A-1662-4D0A-A90B-8A764152B288}" type="datetimeFigureOut">
              <a:rPr lang="es-ES"/>
              <a:pPr>
                <a:defRPr/>
              </a:pPr>
              <a:t>09/10/2013</a:t>
            </a:fld>
            <a:endParaRPr lang="es-ES"/>
          </a:p>
        </p:txBody>
      </p:sp>
      <p:sp>
        <p:nvSpPr>
          <p:cNvPr id="8" name="Espace réservé du pied de page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s-ES"/>
          </a:p>
        </p:txBody>
      </p:sp>
      <p:sp>
        <p:nvSpPr>
          <p:cNvPr id="9" name="Espace réservé du numéro de diapositive 6"/>
          <p:cNvSpPr>
            <a:spLocks noGrp="1"/>
          </p:cNvSpPr>
          <p:nvPr>
            <p:ph type="sldNum" sz="quarter" idx="12"/>
          </p:nvPr>
        </p:nvSpPr>
        <p:spPr/>
        <p:txBody>
          <a:bodyPr/>
          <a:lstStyle>
            <a:lvl1pPr fontAlgn="base">
              <a:spcBef>
                <a:spcPct val="0"/>
              </a:spcBef>
              <a:spcAft>
                <a:spcPct val="0"/>
              </a:spcAft>
              <a:defRPr/>
            </a:lvl1pPr>
          </a:lstStyle>
          <a:p>
            <a:pPr>
              <a:defRPr/>
            </a:pPr>
            <a:fld id="{84253E55-E056-4424-9B50-6286BB140F5E}" type="slidenum">
              <a:rPr lang="es-ES"/>
              <a:pPr>
                <a:defRPr/>
              </a:pPr>
              <a:t>‹N°›</a:t>
            </a:fld>
            <a:endParaRPr lang="es-ES"/>
          </a:p>
        </p:txBody>
      </p:sp>
    </p:spTree>
    <p:extLst>
      <p:ext uri="{BB962C8B-B14F-4D97-AF65-F5344CB8AC3E}">
        <p14:creationId xmlns:p14="http://schemas.microsoft.com/office/powerpoint/2010/main" val="122931088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re 1"/>
          <p:cNvSpPr>
            <a:spLocks noGrp="1"/>
          </p:cNvSpPr>
          <p:nvPr>
            <p:ph type="title"/>
          </p:nvPr>
        </p:nvSpPr>
        <p:spPr>
          <a:xfrm>
            <a:off x="914400" y="4900550"/>
            <a:ext cx="7315200" cy="522288"/>
          </a:xfrm>
        </p:spPr>
        <p:txBody>
          <a:bodyPr anchor="ctr">
            <a:noAutofit/>
          </a:bodyPr>
          <a:lstStyle>
            <a:lvl1pPr algn="l">
              <a:buNone/>
              <a:defRPr sz="2800" b="0"/>
            </a:lvl1pPr>
          </a:lstStyle>
          <a:p>
            <a:r>
              <a:rPr lang="fr-FR" smtClean="0"/>
              <a:t>Modifiez le style du titre</a:t>
            </a:r>
            <a:endParaRPr lang="en-US"/>
          </a:p>
        </p:txBody>
      </p:sp>
      <p:sp>
        <p:nvSpPr>
          <p:cNvPr id="4" name="Espace réservé du texte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fr-FR" smtClean="0"/>
              <a:t>Modifiez les styles du texte du masque</a:t>
            </a:r>
          </a:p>
        </p:txBody>
      </p:sp>
      <p:sp>
        <p:nvSpPr>
          <p:cNvPr id="3" name="Espace réservé pour une imag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8" name="Espace réservé de la date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B86FD5F3-66C9-46FD-9430-7B9189E1D0EA}" type="datetimeFigureOut">
              <a:rPr lang="es-ES"/>
              <a:pPr>
                <a:defRPr/>
              </a:pPr>
              <a:t>09/10/2013</a:t>
            </a:fld>
            <a:endParaRPr lang="es-ES"/>
          </a:p>
        </p:txBody>
      </p:sp>
      <p:sp>
        <p:nvSpPr>
          <p:cNvPr id="9" name="Espace réservé du pied de page 5"/>
          <p:cNvSpPr>
            <a:spLocks noGrp="1"/>
          </p:cNvSpPr>
          <p:nvPr>
            <p:ph type="ftr" sz="quarter" idx="11"/>
          </p:nvPr>
        </p:nvSpPr>
        <p:spPr>
          <a:xfrm>
            <a:off x="914400" y="6172200"/>
            <a:ext cx="3886200" cy="457200"/>
          </a:xfrm>
        </p:spPr>
        <p:txBody>
          <a:bodyPr/>
          <a:lstStyle>
            <a:lvl1pPr fontAlgn="base">
              <a:spcBef>
                <a:spcPct val="0"/>
              </a:spcBef>
              <a:spcAft>
                <a:spcPct val="0"/>
              </a:spcAft>
              <a:defRPr>
                <a:latin typeface="Arial" charset="0"/>
              </a:defRPr>
            </a:lvl1pPr>
          </a:lstStyle>
          <a:p>
            <a:pPr>
              <a:defRPr/>
            </a:pPr>
            <a:endParaRPr lang="es-ES"/>
          </a:p>
        </p:txBody>
      </p:sp>
      <p:sp>
        <p:nvSpPr>
          <p:cNvPr id="10" name="Espace réservé du numéro de diapositive 6"/>
          <p:cNvSpPr>
            <a:spLocks noGrp="1"/>
          </p:cNvSpPr>
          <p:nvPr>
            <p:ph type="sldNum" sz="quarter" idx="12"/>
          </p:nvPr>
        </p:nvSpPr>
        <p:spPr>
          <a:xfrm>
            <a:off x="146050" y="6208713"/>
            <a:ext cx="457200" cy="457200"/>
          </a:xfrm>
        </p:spPr>
        <p:txBody>
          <a:bodyPr/>
          <a:lstStyle>
            <a:lvl1pPr fontAlgn="base">
              <a:spcBef>
                <a:spcPct val="0"/>
              </a:spcBef>
              <a:spcAft>
                <a:spcPct val="0"/>
              </a:spcAft>
              <a:defRPr/>
            </a:lvl1pPr>
          </a:lstStyle>
          <a:p>
            <a:pPr>
              <a:defRPr/>
            </a:pPr>
            <a:fld id="{6AA675D4-33D0-44F8-926C-A99EE54F918F}" type="slidenum">
              <a:rPr lang="es-ES"/>
              <a:pPr>
                <a:defRPr/>
              </a:pPr>
              <a:t>‹N°›</a:t>
            </a:fld>
            <a:endParaRPr lang="es-ES"/>
          </a:p>
        </p:txBody>
      </p:sp>
    </p:spTree>
    <p:extLst>
      <p:ext uri="{BB962C8B-B14F-4D97-AF65-F5344CB8AC3E}">
        <p14:creationId xmlns:p14="http://schemas.microsoft.com/office/powerpoint/2010/main" val="39807810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137E635-CEFA-4A9E-8BE6-5D09068F4B85}" type="datetimeFigureOut">
              <a:rPr lang="es-ES"/>
              <a:pPr>
                <a:defRPr/>
              </a:pPr>
              <a:t>09/10/2013</a:t>
            </a:fld>
            <a:endParaRPr lang="es-ES"/>
          </a:p>
        </p:txBody>
      </p:sp>
      <p:sp>
        <p:nvSpPr>
          <p:cNvPr id="5" name="Espace réservé du pied de page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s-ES"/>
          </a:p>
        </p:txBody>
      </p:sp>
      <p:sp>
        <p:nvSpPr>
          <p:cNvPr id="6" name="Espace réservé du numéro de diapositive 5"/>
          <p:cNvSpPr>
            <a:spLocks noGrp="1"/>
          </p:cNvSpPr>
          <p:nvPr>
            <p:ph type="sldNum" sz="quarter" idx="12"/>
          </p:nvPr>
        </p:nvSpPr>
        <p:spPr/>
        <p:txBody>
          <a:bodyPr/>
          <a:lstStyle>
            <a:lvl1pPr fontAlgn="base">
              <a:spcBef>
                <a:spcPct val="0"/>
              </a:spcBef>
              <a:spcAft>
                <a:spcPct val="0"/>
              </a:spcAft>
              <a:defRPr/>
            </a:lvl1pPr>
          </a:lstStyle>
          <a:p>
            <a:pPr>
              <a:defRPr/>
            </a:pPr>
            <a:fld id="{955CDA06-7310-41C6-9310-51424A9AC8DF}" type="slidenum">
              <a:rPr lang="es-ES"/>
              <a:pPr>
                <a:defRPr/>
              </a:pPr>
              <a:t>‹N°›</a:t>
            </a:fld>
            <a:endParaRPr lang="es-ES"/>
          </a:p>
        </p:txBody>
      </p:sp>
    </p:spTree>
    <p:extLst>
      <p:ext uri="{BB962C8B-B14F-4D97-AF65-F5344CB8AC3E}">
        <p14:creationId xmlns:p14="http://schemas.microsoft.com/office/powerpoint/2010/main" val="36799111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1"/>
            <a:ext cx="201168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914400" y="274640"/>
            <a:ext cx="55626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05049BA9-E91C-4FE3-9870-62B03DF6B6C0}" type="datetimeFigureOut">
              <a:rPr lang="es-ES"/>
              <a:pPr>
                <a:defRPr/>
              </a:pPr>
              <a:t>09/10/2013</a:t>
            </a:fld>
            <a:endParaRPr lang="es-ES"/>
          </a:p>
        </p:txBody>
      </p:sp>
      <p:sp>
        <p:nvSpPr>
          <p:cNvPr id="5" name="Espace réservé du pied de page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s-ES"/>
          </a:p>
        </p:txBody>
      </p:sp>
      <p:sp>
        <p:nvSpPr>
          <p:cNvPr id="6" name="Espace réservé du numéro de diapositive 5"/>
          <p:cNvSpPr>
            <a:spLocks noGrp="1"/>
          </p:cNvSpPr>
          <p:nvPr>
            <p:ph type="sldNum" sz="quarter" idx="12"/>
          </p:nvPr>
        </p:nvSpPr>
        <p:spPr/>
        <p:txBody>
          <a:bodyPr/>
          <a:lstStyle>
            <a:lvl1pPr fontAlgn="base">
              <a:spcBef>
                <a:spcPct val="0"/>
              </a:spcBef>
              <a:spcAft>
                <a:spcPct val="0"/>
              </a:spcAft>
              <a:defRPr/>
            </a:lvl1pPr>
          </a:lstStyle>
          <a:p>
            <a:pPr>
              <a:defRPr/>
            </a:pPr>
            <a:fld id="{A9E3133F-8C7F-46D3-A2F0-E58CAE8C7A4A}" type="slidenum">
              <a:rPr lang="es-ES"/>
              <a:pPr>
                <a:defRPr/>
              </a:pPr>
              <a:t>‹N°›</a:t>
            </a:fld>
            <a:endParaRPr lang="es-ES"/>
          </a:p>
        </p:txBody>
      </p:sp>
    </p:spTree>
    <p:extLst>
      <p:ext uri="{BB962C8B-B14F-4D97-AF65-F5344CB8AC3E}">
        <p14:creationId xmlns:p14="http://schemas.microsoft.com/office/powerpoint/2010/main" val="306656950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CA"/>
          </a:p>
        </p:txBody>
      </p:sp>
      <p:sp>
        <p:nvSpPr>
          <p:cNvPr id="4" name="Espace réservé de la date 9"/>
          <p:cNvSpPr>
            <a:spLocks noGrp="1"/>
          </p:cNvSpPr>
          <p:nvPr>
            <p:ph type="dt" sz="half" idx="10"/>
          </p:nvPr>
        </p:nvSpPr>
        <p:spPr/>
        <p:txBody>
          <a:bodyPr/>
          <a:lstStyle>
            <a:lvl1pPr>
              <a:defRPr/>
            </a:lvl1pPr>
          </a:lstStyle>
          <a:p>
            <a:pPr>
              <a:defRPr/>
            </a:pPr>
            <a:fld id="{9AC01D32-893D-4DF6-AF18-3355DE9FB94F}"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9DBDD914-2A58-4117-805F-B20727E01B2E}" type="slidenum">
              <a:rPr lang="fr-FR"/>
              <a:pPr>
                <a:defRPr/>
              </a:pPr>
              <a:t>‹N°›</a:t>
            </a:fld>
            <a:endParaRPr lang="fr-FR"/>
          </a:p>
        </p:txBody>
      </p:sp>
    </p:spTree>
    <p:extLst>
      <p:ext uri="{BB962C8B-B14F-4D97-AF65-F5344CB8AC3E}">
        <p14:creationId xmlns:p14="http://schemas.microsoft.com/office/powerpoint/2010/main" val="12454061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21F6F1A4-29A6-4E94-B234-84F84681C261}"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6F3D334D-4684-473F-9921-44B58E88702D}" type="slidenum">
              <a:rPr lang="fr-FR"/>
              <a:pPr>
                <a:defRPr/>
              </a:pPr>
              <a:t>‹N°›</a:t>
            </a:fld>
            <a:endParaRPr lang="fr-FR"/>
          </a:p>
        </p:txBody>
      </p:sp>
    </p:spTree>
    <p:extLst>
      <p:ext uri="{BB962C8B-B14F-4D97-AF65-F5344CB8AC3E}">
        <p14:creationId xmlns:p14="http://schemas.microsoft.com/office/powerpoint/2010/main" val="40803447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9"/>
          <p:cNvSpPr>
            <a:spLocks noGrp="1"/>
          </p:cNvSpPr>
          <p:nvPr>
            <p:ph type="dt" sz="half" idx="10"/>
          </p:nvPr>
        </p:nvSpPr>
        <p:spPr/>
        <p:txBody>
          <a:bodyPr/>
          <a:lstStyle>
            <a:lvl1pPr>
              <a:defRPr/>
            </a:lvl1pPr>
          </a:lstStyle>
          <a:p>
            <a:pPr>
              <a:defRPr/>
            </a:pPr>
            <a:fld id="{85BF9676-DB01-498A-8E50-21A8E88E897A}"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85D6CF4D-25FE-4F95-9310-F6962F882B3F}" type="slidenum">
              <a:rPr lang="fr-FR"/>
              <a:pPr>
                <a:defRPr/>
              </a:pPr>
              <a:t>‹N°›</a:t>
            </a:fld>
            <a:endParaRPr lang="fr-FR"/>
          </a:p>
        </p:txBody>
      </p:sp>
    </p:spTree>
    <p:extLst>
      <p:ext uri="{BB962C8B-B14F-4D97-AF65-F5344CB8AC3E}">
        <p14:creationId xmlns:p14="http://schemas.microsoft.com/office/powerpoint/2010/main" val="206252386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49238C2C-06A0-4B2E-B54D-5CB60AEA2372}"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F4DA1550-7B5E-41A4-A833-4D3600B96F94}" type="slidenum">
              <a:rPr lang="fr-FR"/>
              <a:pPr>
                <a:defRPr/>
              </a:pPr>
              <a:t>‹N°›</a:t>
            </a:fld>
            <a:endParaRPr lang="fr-FR"/>
          </a:p>
        </p:txBody>
      </p:sp>
    </p:spTree>
    <p:extLst>
      <p:ext uri="{BB962C8B-B14F-4D97-AF65-F5344CB8AC3E}">
        <p14:creationId xmlns:p14="http://schemas.microsoft.com/office/powerpoint/2010/main" val="140261646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9"/>
          <p:cNvSpPr>
            <a:spLocks noGrp="1"/>
          </p:cNvSpPr>
          <p:nvPr>
            <p:ph type="dt" sz="half" idx="10"/>
          </p:nvPr>
        </p:nvSpPr>
        <p:spPr/>
        <p:txBody>
          <a:bodyPr/>
          <a:lstStyle>
            <a:lvl1pPr>
              <a:defRPr/>
            </a:lvl1pPr>
          </a:lstStyle>
          <a:p>
            <a:pPr>
              <a:defRPr/>
            </a:pPr>
            <a:fld id="{8E941C5D-0C66-4C6D-9BE1-371882C28786}" type="datetimeFigureOut">
              <a:rPr lang="fr-FR"/>
              <a:pPr>
                <a:defRPr/>
              </a:pPr>
              <a:t>09/10/2013</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4B09780B-CA30-4D96-8DAD-47010B7ED3F2}" type="slidenum">
              <a:rPr lang="fr-FR"/>
              <a:pPr>
                <a:defRPr/>
              </a:pPr>
              <a:t>‹N°›</a:t>
            </a:fld>
            <a:endParaRPr lang="fr-FR"/>
          </a:p>
        </p:txBody>
      </p:sp>
    </p:spTree>
    <p:extLst>
      <p:ext uri="{BB962C8B-B14F-4D97-AF65-F5344CB8AC3E}">
        <p14:creationId xmlns:p14="http://schemas.microsoft.com/office/powerpoint/2010/main" val="12997917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9"/>
          <p:cNvSpPr>
            <a:spLocks noGrp="1"/>
          </p:cNvSpPr>
          <p:nvPr>
            <p:ph type="dt" sz="half" idx="10"/>
          </p:nvPr>
        </p:nvSpPr>
        <p:spPr/>
        <p:txBody>
          <a:bodyPr/>
          <a:lstStyle>
            <a:lvl1pPr>
              <a:defRPr/>
            </a:lvl1pPr>
          </a:lstStyle>
          <a:p>
            <a:pPr>
              <a:defRPr/>
            </a:pPr>
            <a:fld id="{FA447459-528E-4001-8406-56612E9531E5}"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ACC016F3-1A28-47F5-83FB-FFCAE68ACD18}" type="slidenum">
              <a:rPr lang="fr-FR"/>
              <a:pPr>
                <a:defRPr/>
              </a:pPr>
              <a:t>‹N°›</a:t>
            </a:fld>
            <a:endParaRPr lang="fr-FR"/>
          </a:p>
        </p:txBody>
      </p:sp>
    </p:spTree>
    <p:extLst>
      <p:ext uri="{BB962C8B-B14F-4D97-AF65-F5344CB8AC3E}">
        <p14:creationId xmlns:p14="http://schemas.microsoft.com/office/powerpoint/2010/main" val="33977307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56122B26-9777-45AB-AFE4-22EB37D87EA3}" type="datetimeFigureOut">
              <a:rPr lang="fr-FR"/>
              <a:pPr>
                <a:defRPr/>
              </a:pPr>
              <a:t>09/10/2013</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pPr>
              <a:defRPr/>
            </a:pPr>
            <a:fld id="{AF919026-51E1-4504-9D00-D8DC11500FF0}" type="slidenum">
              <a:rPr lang="fr-FR"/>
              <a:pPr>
                <a:defRPr/>
              </a:pPr>
              <a:t>‹N°›</a:t>
            </a:fld>
            <a:endParaRPr lang="fr-FR"/>
          </a:p>
        </p:txBody>
      </p:sp>
    </p:spTree>
    <p:extLst>
      <p:ext uri="{BB962C8B-B14F-4D97-AF65-F5344CB8AC3E}">
        <p14:creationId xmlns:p14="http://schemas.microsoft.com/office/powerpoint/2010/main" val="219475345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686DEED9-FF6D-4502-A3E8-079176A17147}"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E541759E-E1E6-44E9-BB5B-E6E13A6C43C6}" type="slidenum">
              <a:rPr lang="fr-FR"/>
              <a:pPr>
                <a:defRPr/>
              </a:pPr>
              <a:t>‹N°›</a:t>
            </a:fld>
            <a:endParaRPr lang="fr-FR"/>
          </a:p>
        </p:txBody>
      </p:sp>
    </p:spTree>
    <p:extLst>
      <p:ext uri="{BB962C8B-B14F-4D97-AF65-F5344CB8AC3E}">
        <p14:creationId xmlns:p14="http://schemas.microsoft.com/office/powerpoint/2010/main" val="229453936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29C4BFAC-6A3C-4ACD-A5A4-C8DF81330BC2}"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5E3040D8-2C02-484A-B00F-770B1E94076A}" type="slidenum">
              <a:rPr lang="fr-FR"/>
              <a:pPr>
                <a:defRPr/>
              </a:pPr>
              <a:t>‹N°›</a:t>
            </a:fld>
            <a:endParaRPr lang="fr-FR"/>
          </a:p>
        </p:txBody>
      </p:sp>
    </p:spTree>
    <p:extLst>
      <p:ext uri="{BB962C8B-B14F-4D97-AF65-F5344CB8AC3E}">
        <p14:creationId xmlns:p14="http://schemas.microsoft.com/office/powerpoint/2010/main" val="10491082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120D0D95-C741-4E39-A9BA-6B55C01CC3C9}"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3E9C4745-6414-42B7-8BD2-EB48D28195D1}" type="slidenum">
              <a:rPr lang="fr-FR"/>
              <a:pPr>
                <a:defRPr/>
              </a:pPr>
              <a:t>‹N°›</a:t>
            </a:fld>
            <a:endParaRPr lang="fr-FR"/>
          </a:p>
        </p:txBody>
      </p:sp>
    </p:spTree>
    <p:extLst>
      <p:ext uri="{BB962C8B-B14F-4D97-AF65-F5344CB8AC3E}">
        <p14:creationId xmlns:p14="http://schemas.microsoft.com/office/powerpoint/2010/main" val="398640732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704850"/>
            <a:ext cx="2057400" cy="5619750"/>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704850"/>
            <a:ext cx="6019800" cy="56197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8F58A8A4-748A-4D52-8347-996B5E5D9656}"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3A7BD6BC-665F-48AB-BAB7-BF7AF963F052}" type="slidenum">
              <a:rPr lang="fr-FR"/>
              <a:pPr>
                <a:defRPr/>
              </a:pPr>
              <a:t>‹N°›</a:t>
            </a:fld>
            <a:endParaRPr lang="fr-FR"/>
          </a:p>
        </p:txBody>
      </p:sp>
    </p:spTree>
    <p:extLst>
      <p:ext uri="{BB962C8B-B14F-4D97-AF65-F5344CB8AC3E}">
        <p14:creationId xmlns:p14="http://schemas.microsoft.com/office/powerpoint/2010/main" val="48011116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648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7D715EBE-4D0F-460B-9F52-66134638F82A}" type="datetimeFigureOut">
              <a:rPr lang="fr-FR"/>
              <a:pPr>
                <a:defRPr/>
              </a:pPr>
              <a:t>09/10/2013</a:t>
            </a:fld>
            <a:endParaRPr lang="fr-FR"/>
          </a:p>
        </p:txBody>
      </p:sp>
      <p:sp>
        <p:nvSpPr>
          <p:cNvPr id="7" name="Espace réservé du pied de page 21"/>
          <p:cNvSpPr>
            <a:spLocks noGrp="1"/>
          </p:cNvSpPr>
          <p:nvPr>
            <p:ph type="ftr" sz="quarter" idx="11"/>
          </p:nvPr>
        </p:nvSpPr>
        <p:spPr/>
        <p:txBody>
          <a:bodyPr/>
          <a:lstStyle>
            <a:lvl1pPr>
              <a:defRPr/>
            </a:lvl1pPr>
          </a:lstStyle>
          <a:p>
            <a:pPr>
              <a:defRPr/>
            </a:pPr>
            <a:endParaRPr lang="fr-FR"/>
          </a:p>
        </p:txBody>
      </p:sp>
      <p:sp>
        <p:nvSpPr>
          <p:cNvPr id="8" name="Espace réservé du numéro de diapositive 17"/>
          <p:cNvSpPr>
            <a:spLocks noGrp="1"/>
          </p:cNvSpPr>
          <p:nvPr>
            <p:ph type="sldNum" sz="quarter" idx="12"/>
          </p:nvPr>
        </p:nvSpPr>
        <p:spPr/>
        <p:txBody>
          <a:bodyPr/>
          <a:lstStyle>
            <a:lvl1pPr>
              <a:defRPr/>
            </a:lvl1pPr>
          </a:lstStyle>
          <a:p>
            <a:pPr>
              <a:defRPr/>
            </a:pPr>
            <a:fld id="{CD68B53C-1F8B-4D34-93C0-8E84987D5DB7}" type="slidenum">
              <a:rPr lang="fr-FR"/>
              <a:pPr>
                <a:defRPr/>
              </a:pPr>
              <a:t>‹N°›</a:t>
            </a:fld>
            <a:endParaRPr lang="fr-FR"/>
          </a:p>
        </p:txBody>
      </p:sp>
    </p:spTree>
    <p:extLst>
      <p:ext uri="{BB962C8B-B14F-4D97-AF65-F5344CB8AC3E}">
        <p14:creationId xmlns:p14="http://schemas.microsoft.com/office/powerpoint/2010/main" val="42200701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704850"/>
            <a:ext cx="8229600" cy="56197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3" name="Espace réservé de la date 9"/>
          <p:cNvSpPr>
            <a:spLocks noGrp="1"/>
          </p:cNvSpPr>
          <p:nvPr>
            <p:ph type="dt" sz="half" idx="10"/>
          </p:nvPr>
        </p:nvSpPr>
        <p:spPr/>
        <p:txBody>
          <a:bodyPr/>
          <a:lstStyle>
            <a:lvl1pPr>
              <a:defRPr/>
            </a:lvl1pPr>
          </a:lstStyle>
          <a:p>
            <a:pPr>
              <a:defRPr/>
            </a:pPr>
            <a:fld id="{086CFABF-D8D2-460B-8A8D-282B2729B265}"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88386538-3C1E-460A-83F8-49F041460E37}" type="slidenum">
              <a:rPr lang="fr-FR"/>
              <a:pPr>
                <a:defRPr/>
              </a:pPr>
              <a:t>‹N°›</a:t>
            </a:fld>
            <a:endParaRPr lang="fr-FR"/>
          </a:p>
        </p:txBody>
      </p:sp>
    </p:spTree>
    <p:extLst>
      <p:ext uri="{BB962C8B-B14F-4D97-AF65-F5344CB8AC3E}">
        <p14:creationId xmlns:p14="http://schemas.microsoft.com/office/powerpoint/2010/main" val="273426830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AndTx" preserve="1">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D41BA553-0575-408A-9035-E74CE3D0C085}"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08307CB2-B49C-4818-9E7A-69EF6F77BF67}" type="slidenum">
              <a:rPr lang="fr-FR"/>
              <a:pPr>
                <a:defRPr/>
              </a:pPr>
              <a:t>‹N°›</a:t>
            </a:fld>
            <a:endParaRPr lang="fr-FR"/>
          </a:p>
        </p:txBody>
      </p:sp>
    </p:spTree>
    <p:extLst>
      <p:ext uri="{BB962C8B-B14F-4D97-AF65-F5344CB8AC3E}">
        <p14:creationId xmlns:p14="http://schemas.microsoft.com/office/powerpoint/2010/main" val="20119191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CA"/>
          </a:p>
        </p:txBody>
      </p:sp>
      <p:sp>
        <p:nvSpPr>
          <p:cNvPr id="4" name="Espace réservé de la date 9"/>
          <p:cNvSpPr>
            <a:spLocks noGrp="1"/>
          </p:cNvSpPr>
          <p:nvPr>
            <p:ph type="dt" sz="half" idx="10"/>
          </p:nvPr>
        </p:nvSpPr>
        <p:spPr/>
        <p:txBody>
          <a:bodyPr/>
          <a:lstStyle>
            <a:lvl1pPr>
              <a:defRPr/>
            </a:lvl1pPr>
          </a:lstStyle>
          <a:p>
            <a:pPr>
              <a:defRPr/>
            </a:pPr>
            <a:fld id="{E90F1089-C254-460E-9CC2-F1E12BFCD753}"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63DF24DB-C9D9-4E0A-871E-5AD6E38090E9}" type="slidenum">
              <a:rPr lang="fr-FR"/>
              <a:pPr>
                <a:defRPr/>
              </a:pPr>
              <a:t>‹N°›</a:t>
            </a:fld>
            <a:endParaRPr lang="fr-FR"/>
          </a:p>
        </p:txBody>
      </p:sp>
    </p:spTree>
    <p:extLst>
      <p:ext uri="{BB962C8B-B14F-4D97-AF65-F5344CB8AC3E}">
        <p14:creationId xmlns:p14="http://schemas.microsoft.com/office/powerpoint/2010/main" val="377363773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29AABECD-EC17-4CEE-9290-1A34466D05F8}"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DBF15AF9-8F32-4855-A2AB-ABD40A75B3E8}" type="slidenum">
              <a:rPr lang="fr-FR"/>
              <a:pPr>
                <a:defRPr/>
              </a:pPr>
              <a:t>‹N°›</a:t>
            </a:fld>
            <a:endParaRPr lang="fr-FR"/>
          </a:p>
        </p:txBody>
      </p:sp>
    </p:spTree>
    <p:extLst>
      <p:ext uri="{BB962C8B-B14F-4D97-AF65-F5344CB8AC3E}">
        <p14:creationId xmlns:p14="http://schemas.microsoft.com/office/powerpoint/2010/main" val="324143317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9"/>
          <p:cNvSpPr>
            <a:spLocks noGrp="1"/>
          </p:cNvSpPr>
          <p:nvPr>
            <p:ph type="dt" sz="half" idx="10"/>
          </p:nvPr>
        </p:nvSpPr>
        <p:spPr/>
        <p:txBody>
          <a:bodyPr/>
          <a:lstStyle>
            <a:lvl1pPr>
              <a:defRPr/>
            </a:lvl1pPr>
          </a:lstStyle>
          <a:p>
            <a:pPr>
              <a:defRPr/>
            </a:pPr>
            <a:fld id="{98F34664-DB20-4263-A9E0-A4838871DA88}"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09C831DF-E67F-4FCE-A65A-6FDC99867C03}" type="slidenum">
              <a:rPr lang="fr-FR"/>
              <a:pPr>
                <a:defRPr/>
              </a:pPr>
              <a:t>‹N°›</a:t>
            </a:fld>
            <a:endParaRPr lang="fr-FR"/>
          </a:p>
        </p:txBody>
      </p:sp>
    </p:spTree>
    <p:extLst>
      <p:ext uri="{BB962C8B-B14F-4D97-AF65-F5344CB8AC3E}">
        <p14:creationId xmlns:p14="http://schemas.microsoft.com/office/powerpoint/2010/main" val="44649755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5584E2A6-6EF4-4958-B559-C96563CAB46C}"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CABD6E3A-2405-4C9D-A861-3D6510562DE3}" type="slidenum">
              <a:rPr lang="fr-FR"/>
              <a:pPr>
                <a:defRPr/>
              </a:pPr>
              <a:t>‹N°›</a:t>
            </a:fld>
            <a:endParaRPr lang="fr-FR"/>
          </a:p>
        </p:txBody>
      </p:sp>
    </p:spTree>
    <p:extLst>
      <p:ext uri="{BB962C8B-B14F-4D97-AF65-F5344CB8AC3E}">
        <p14:creationId xmlns:p14="http://schemas.microsoft.com/office/powerpoint/2010/main" val="54667560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9"/>
          <p:cNvSpPr>
            <a:spLocks noGrp="1"/>
          </p:cNvSpPr>
          <p:nvPr>
            <p:ph type="dt" sz="half" idx="10"/>
          </p:nvPr>
        </p:nvSpPr>
        <p:spPr/>
        <p:txBody>
          <a:bodyPr/>
          <a:lstStyle>
            <a:lvl1pPr>
              <a:defRPr/>
            </a:lvl1pPr>
          </a:lstStyle>
          <a:p>
            <a:pPr>
              <a:defRPr/>
            </a:pPr>
            <a:fld id="{AE5BE837-14D4-4036-B88A-62826A8F8A5A}" type="datetimeFigureOut">
              <a:rPr lang="fr-FR"/>
              <a:pPr>
                <a:defRPr/>
              </a:pPr>
              <a:t>09/10/2013</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7FD88F6B-3178-421E-99E1-52615C13970F}" type="slidenum">
              <a:rPr lang="fr-FR"/>
              <a:pPr>
                <a:defRPr/>
              </a:pPr>
              <a:t>‹N°›</a:t>
            </a:fld>
            <a:endParaRPr lang="fr-FR"/>
          </a:p>
        </p:txBody>
      </p:sp>
    </p:spTree>
    <p:extLst>
      <p:ext uri="{BB962C8B-B14F-4D97-AF65-F5344CB8AC3E}">
        <p14:creationId xmlns:p14="http://schemas.microsoft.com/office/powerpoint/2010/main" val="168557727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9"/>
          <p:cNvSpPr>
            <a:spLocks noGrp="1"/>
          </p:cNvSpPr>
          <p:nvPr>
            <p:ph type="dt" sz="half" idx="10"/>
          </p:nvPr>
        </p:nvSpPr>
        <p:spPr/>
        <p:txBody>
          <a:bodyPr/>
          <a:lstStyle>
            <a:lvl1pPr>
              <a:defRPr/>
            </a:lvl1pPr>
          </a:lstStyle>
          <a:p>
            <a:pPr>
              <a:defRPr/>
            </a:pPr>
            <a:fld id="{4AEF500C-AE9A-4D7E-856B-502EA5304DB9}"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AD34AD73-5C7A-46D5-AD1F-AF8027DE5C89}" type="slidenum">
              <a:rPr lang="fr-FR"/>
              <a:pPr>
                <a:defRPr/>
              </a:pPr>
              <a:t>‹N°›</a:t>
            </a:fld>
            <a:endParaRPr lang="fr-FR"/>
          </a:p>
        </p:txBody>
      </p:sp>
    </p:spTree>
    <p:extLst>
      <p:ext uri="{BB962C8B-B14F-4D97-AF65-F5344CB8AC3E}">
        <p14:creationId xmlns:p14="http://schemas.microsoft.com/office/powerpoint/2010/main" val="39820451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83855ADD-B138-4093-A8C8-57FE934F63FA}" type="datetimeFigureOut">
              <a:rPr lang="fr-FR"/>
              <a:pPr>
                <a:defRPr/>
              </a:pPr>
              <a:t>09/10/2013</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pPr>
              <a:defRPr/>
            </a:pPr>
            <a:fld id="{214934E5-17E7-4AA8-BD0B-3B8FBC2669D7}" type="slidenum">
              <a:rPr lang="fr-FR"/>
              <a:pPr>
                <a:defRPr/>
              </a:pPr>
              <a:t>‹N°›</a:t>
            </a:fld>
            <a:endParaRPr lang="fr-FR"/>
          </a:p>
        </p:txBody>
      </p:sp>
    </p:spTree>
    <p:extLst>
      <p:ext uri="{BB962C8B-B14F-4D97-AF65-F5344CB8AC3E}">
        <p14:creationId xmlns:p14="http://schemas.microsoft.com/office/powerpoint/2010/main" val="371965582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CE5EB52A-FC2B-41BA-804B-5C16B9FAEA95}"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2988A11A-C493-4FD2-8457-E0858572542F}" type="slidenum">
              <a:rPr lang="fr-FR"/>
              <a:pPr>
                <a:defRPr/>
              </a:pPr>
              <a:t>‹N°›</a:t>
            </a:fld>
            <a:endParaRPr lang="fr-FR"/>
          </a:p>
        </p:txBody>
      </p:sp>
    </p:spTree>
    <p:extLst>
      <p:ext uri="{BB962C8B-B14F-4D97-AF65-F5344CB8AC3E}">
        <p14:creationId xmlns:p14="http://schemas.microsoft.com/office/powerpoint/2010/main" val="94386199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C7E977AB-3871-4F94-B360-CDB9EC3CF702}"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D980B48E-A019-4947-A0F4-0F1081E55294}" type="slidenum">
              <a:rPr lang="fr-FR"/>
              <a:pPr>
                <a:defRPr/>
              </a:pPr>
              <a:t>‹N°›</a:t>
            </a:fld>
            <a:endParaRPr lang="fr-FR"/>
          </a:p>
        </p:txBody>
      </p:sp>
    </p:spTree>
    <p:extLst>
      <p:ext uri="{BB962C8B-B14F-4D97-AF65-F5344CB8AC3E}">
        <p14:creationId xmlns:p14="http://schemas.microsoft.com/office/powerpoint/2010/main" val="341895437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790E043E-7B11-4CA2-B90F-343F0FE39B89}"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5D351E62-DE83-4A20-836F-CE1E39F5A96F}" type="slidenum">
              <a:rPr lang="fr-FR"/>
              <a:pPr>
                <a:defRPr/>
              </a:pPr>
              <a:t>‹N°›</a:t>
            </a:fld>
            <a:endParaRPr lang="fr-FR"/>
          </a:p>
        </p:txBody>
      </p:sp>
    </p:spTree>
    <p:extLst>
      <p:ext uri="{BB962C8B-B14F-4D97-AF65-F5344CB8AC3E}">
        <p14:creationId xmlns:p14="http://schemas.microsoft.com/office/powerpoint/2010/main" val="276712414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704850"/>
            <a:ext cx="2057400" cy="5619750"/>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704850"/>
            <a:ext cx="6019800" cy="56197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02706B04-A53F-45A8-9304-12C9FC371786}"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1C9D4F88-8ED6-4B48-B9AE-99B956CCE4C4}" type="slidenum">
              <a:rPr lang="fr-FR"/>
              <a:pPr>
                <a:defRPr/>
              </a:pPr>
              <a:t>‹N°›</a:t>
            </a:fld>
            <a:endParaRPr lang="fr-FR"/>
          </a:p>
        </p:txBody>
      </p:sp>
    </p:spTree>
    <p:extLst>
      <p:ext uri="{BB962C8B-B14F-4D97-AF65-F5344CB8AC3E}">
        <p14:creationId xmlns:p14="http://schemas.microsoft.com/office/powerpoint/2010/main" val="218718298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648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6BB65FD0-ED00-4DC2-911F-A5BEB230D050}" type="datetimeFigureOut">
              <a:rPr lang="fr-FR"/>
              <a:pPr>
                <a:defRPr/>
              </a:pPr>
              <a:t>09/10/2013</a:t>
            </a:fld>
            <a:endParaRPr lang="fr-FR"/>
          </a:p>
        </p:txBody>
      </p:sp>
      <p:sp>
        <p:nvSpPr>
          <p:cNvPr id="7" name="Espace réservé du pied de page 21"/>
          <p:cNvSpPr>
            <a:spLocks noGrp="1"/>
          </p:cNvSpPr>
          <p:nvPr>
            <p:ph type="ftr" sz="quarter" idx="11"/>
          </p:nvPr>
        </p:nvSpPr>
        <p:spPr/>
        <p:txBody>
          <a:bodyPr/>
          <a:lstStyle>
            <a:lvl1pPr>
              <a:defRPr/>
            </a:lvl1pPr>
          </a:lstStyle>
          <a:p>
            <a:pPr>
              <a:defRPr/>
            </a:pPr>
            <a:endParaRPr lang="fr-FR"/>
          </a:p>
        </p:txBody>
      </p:sp>
      <p:sp>
        <p:nvSpPr>
          <p:cNvPr id="8" name="Espace réservé du numéro de diapositive 17"/>
          <p:cNvSpPr>
            <a:spLocks noGrp="1"/>
          </p:cNvSpPr>
          <p:nvPr>
            <p:ph type="sldNum" sz="quarter" idx="12"/>
          </p:nvPr>
        </p:nvSpPr>
        <p:spPr/>
        <p:txBody>
          <a:bodyPr/>
          <a:lstStyle>
            <a:lvl1pPr>
              <a:defRPr/>
            </a:lvl1pPr>
          </a:lstStyle>
          <a:p>
            <a:pPr>
              <a:defRPr/>
            </a:pPr>
            <a:fld id="{EDF3DD18-CEEB-4229-884E-23A1FDFDC480}" type="slidenum">
              <a:rPr lang="fr-FR"/>
              <a:pPr>
                <a:defRPr/>
              </a:pPr>
              <a:t>‹N°›</a:t>
            </a:fld>
            <a:endParaRPr lang="fr-FR"/>
          </a:p>
        </p:txBody>
      </p:sp>
    </p:spTree>
    <p:extLst>
      <p:ext uri="{BB962C8B-B14F-4D97-AF65-F5344CB8AC3E}">
        <p14:creationId xmlns:p14="http://schemas.microsoft.com/office/powerpoint/2010/main" val="202802116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704850"/>
            <a:ext cx="8229600" cy="56197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3" name="Espace réservé de la date 9"/>
          <p:cNvSpPr>
            <a:spLocks noGrp="1"/>
          </p:cNvSpPr>
          <p:nvPr>
            <p:ph type="dt" sz="half" idx="10"/>
          </p:nvPr>
        </p:nvSpPr>
        <p:spPr/>
        <p:txBody>
          <a:bodyPr/>
          <a:lstStyle>
            <a:lvl1pPr>
              <a:defRPr/>
            </a:lvl1pPr>
          </a:lstStyle>
          <a:p>
            <a:pPr>
              <a:defRPr/>
            </a:pPr>
            <a:fld id="{BC52EC1B-A083-4020-8F41-125C68272A36}"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5FACE2AD-B57E-4752-A4AF-E11CC4733894}" type="slidenum">
              <a:rPr lang="fr-FR"/>
              <a:pPr>
                <a:defRPr/>
              </a:pPr>
              <a:t>‹N°›</a:t>
            </a:fld>
            <a:endParaRPr lang="fr-FR"/>
          </a:p>
        </p:txBody>
      </p:sp>
    </p:spTree>
    <p:extLst>
      <p:ext uri="{BB962C8B-B14F-4D97-AF65-F5344CB8AC3E}">
        <p14:creationId xmlns:p14="http://schemas.microsoft.com/office/powerpoint/2010/main" val="194392523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AndTx" preserve="1">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DDF0AD4E-264F-41DB-B53F-E0A47D40F10F}"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33FD80D9-D123-4455-A116-84CE62FE2A17}" type="slidenum">
              <a:rPr lang="fr-FR"/>
              <a:pPr>
                <a:defRPr/>
              </a:pPr>
              <a:t>‹N°›</a:t>
            </a:fld>
            <a:endParaRPr lang="fr-FR"/>
          </a:p>
        </p:txBody>
      </p:sp>
    </p:spTree>
    <p:extLst>
      <p:ext uri="{BB962C8B-B14F-4D97-AF65-F5344CB8AC3E}">
        <p14:creationId xmlns:p14="http://schemas.microsoft.com/office/powerpoint/2010/main" val="116650713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CA"/>
          </a:p>
        </p:txBody>
      </p:sp>
      <p:sp>
        <p:nvSpPr>
          <p:cNvPr id="4" name="Espace réservé de la date 9"/>
          <p:cNvSpPr>
            <a:spLocks noGrp="1"/>
          </p:cNvSpPr>
          <p:nvPr>
            <p:ph type="dt" sz="half" idx="10"/>
          </p:nvPr>
        </p:nvSpPr>
        <p:spPr/>
        <p:txBody>
          <a:bodyPr/>
          <a:lstStyle>
            <a:lvl1pPr>
              <a:defRPr/>
            </a:lvl1pPr>
          </a:lstStyle>
          <a:p>
            <a:pPr>
              <a:defRPr/>
            </a:pPr>
            <a:fld id="{EB2A1F8D-177A-4E98-BFA1-3F854DF72B35}"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59A28BBC-815F-431C-93AF-C35A9CDADF1D}" type="slidenum">
              <a:rPr lang="fr-FR"/>
              <a:pPr>
                <a:defRPr/>
              </a:pPr>
              <a:t>‹N°›</a:t>
            </a:fld>
            <a:endParaRPr lang="fr-FR"/>
          </a:p>
        </p:txBody>
      </p:sp>
    </p:spTree>
    <p:extLst>
      <p:ext uri="{BB962C8B-B14F-4D97-AF65-F5344CB8AC3E}">
        <p14:creationId xmlns:p14="http://schemas.microsoft.com/office/powerpoint/2010/main" val="173799961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AF2F0C54-8D36-469B-AF40-2221CC24B2AD}"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E10DE9BF-98F4-4BE0-8ADB-FD5605FF56EE}" type="slidenum">
              <a:rPr lang="fr-FR"/>
              <a:pPr>
                <a:defRPr/>
              </a:pPr>
              <a:t>‹N°›</a:t>
            </a:fld>
            <a:endParaRPr lang="fr-FR"/>
          </a:p>
        </p:txBody>
      </p:sp>
    </p:spTree>
    <p:extLst>
      <p:ext uri="{BB962C8B-B14F-4D97-AF65-F5344CB8AC3E}">
        <p14:creationId xmlns:p14="http://schemas.microsoft.com/office/powerpoint/2010/main" val="319367674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9"/>
          <p:cNvSpPr>
            <a:spLocks noGrp="1"/>
          </p:cNvSpPr>
          <p:nvPr>
            <p:ph type="dt" sz="half" idx="10"/>
          </p:nvPr>
        </p:nvSpPr>
        <p:spPr/>
        <p:txBody>
          <a:bodyPr/>
          <a:lstStyle>
            <a:lvl1pPr>
              <a:defRPr/>
            </a:lvl1pPr>
          </a:lstStyle>
          <a:p>
            <a:pPr>
              <a:defRPr/>
            </a:pPr>
            <a:fld id="{8CEA4087-0739-447C-A4B9-194A9270B56A}"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E3947BD5-6DD5-41A0-B328-A0F4FED22689}" type="slidenum">
              <a:rPr lang="fr-FR"/>
              <a:pPr>
                <a:defRPr/>
              </a:pPr>
              <a:t>‹N°›</a:t>
            </a:fld>
            <a:endParaRPr lang="fr-FR"/>
          </a:p>
        </p:txBody>
      </p:sp>
    </p:spTree>
    <p:extLst>
      <p:ext uri="{BB962C8B-B14F-4D97-AF65-F5344CB8AC3E}">
        <p14:creationId xmlns:p14="http://schemas.microsoft.com/office/powerpoint/2010/main" val="418268673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426AD639-3166-497B-A134-C206ADE38B96}"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31CB87CA-5DF0-45C7-96C3-BBA8C094AD83}" type="slidenum">
              <a:rPr lang="fr-FR"/>
              <a:pPr>
                <a:defRPr/>
              </a:pPr>
              <a:t>‹N°›</a:t>
            </a:fld>
            <a:endParaRPr lang="fr-FR"/>
          </a:p>
        </p:txBody>
      </p:sp>
    </p:spTree>
    <p:extLst>
      <p:ext uri="{BB962C8B-B14F-4D97-AF65-F5344CB8AC3E}">
        <p14:creationId xmlns:p14="http://schemas.microsoft.com/office/powerpoint/2010/main" val="152013553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9"/>
          <p:cNvSpPr>
            <a:spLocks noGrp="1"/>
          </p:cNvSpPr>
          <p:nvPr>
            <p:ph type="dt" sz="half" idx="10"/>
          </p:nvPr>
        </p:nvSpPr>
        <p:spPr/>
        <p:txBody>
          <a:bodyPr/>
          <a:lstStyle>
            <a:lvl1pPr>
              <a:defRPr/>
            </a:lvl1pPr>
          </a:lstStyle>
          <a:p>
            <a:pPr>
              <a:defRPr/>
            </a:pPr>
            <a:fld id="{1DB4CA57-4530-4651-97DC-3FB4856FBB52}" type="datetimeFigureOut">
              <a:rPr lang="fr-FR"/>
              <a:pPr>
                <a:defRPr/>
              </a:pPr>
              <a:t>09/10/2013</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A3CF7C2D-E8C3-480C-BEE8-E79580AE4F00}" type="slidenum">
              <a:rPr lang="fr-FR"/>
              <a:pPr>
                <a:defRPr/>
              </a:pPr>
              <a:t>‹N°›</a:t>
            </a:fld>
            <a:endParaRPr lang="fr-FR"/>
          </a:p>
        </p:txBody>
      </p:sp>
    </p:spTree>
    <p:extLst>
      <p:ext uri="{BB962C8B-B14F-4D97-AF65-F5344CB8AC3E}">
        <p14:creationId xmlns:p14="http://schemas.microsoft.com/office/powerpoint/2010/main" val="391990835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9"/>
          <p:cNvSpPr>
            <a:spLocks noGrp="1"/>
          </p:cNvSpPr>
          <p:nvPr>
            <p:ph type="dt" sz="half" idx="10"/>
          </p:nvPr>
        </p:nvSpPr>
        <p:spPr/>
        <p:txBody>
          <a:bodyPr/>
          <a:lstStyle>
            <a:lvl1pPr>
              <a:defRPr/>
            </a:lvl1pPr>
          </a:lstStyle>
          <a:p>
            <a:pPr>
              <a:defRPr/>
            </a:pPr>
            <a:fld id="{A94870FD-6775-4FFA-80EB-09A5FBA76C56}"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C7488A29-41DF-4484-8240-76FB1129BCBD}" type="slidenum">
              <a:rPr lang="fr-FR"/>
              <a:pPr>
                <a:defRPr/>
              </a:pPr>
              <a:t>‹N°›</a:t>
            </a:fld>
            <a:endParaRPr lang="fr-FR"/>
          </a:p>
        </p:txBody>
      </p:sp>
    </p:spTree>
    <p:extLst>
      <p:ext uri="{BB962C8B-B14F-4D97-AF65-F5344CB8AC3E}">
        <p14:creationId xmlns:p14="http://schemas.microsoft.com/office/powerpoint/2010/main" val="172883312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A7D997E3-A614-4CDF-9A85-77CB87C2D64D}" type="datetimeFigureOut">
              <a:rPr lang="fr-FR"/>
              <a:pPr>
                <a:defRPr/>
              </a:pPr>
              <a:t>09/10/2013</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pPr>
              <a:defRPr/>
            </a:pPr>
            <a:fld id="{DB5FFB69-4C90-47E6-AE83-3ACA71BB88DD}" type="slidenum">
              <a:rPr lang="fr-FR"/>
              <a:pPr>
                <a:defRPr/>
              </a:pPr>
              <a:t>‹N°›</a:t>
            </a:fld>
            <a:endParaRPr lang="fr-FR"/>
          </a:p>
        </p:txBody>
      </p:sp>
    </p:spTree>
    <p:extLst>
      <p:ext uri="{BB962C8B-B14F-4D97-AF65-F5344CB8AC3E}">
        <p14:creationId xmlns:p14="http://schemas.microsoft.com/office/powerpoint/2010/main" val="79123823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7CA55674-3DA8-4A11-B302-A99B2EED3476}"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31A0F415-A1FE-4AF0-92FD-52CC39DA3CB2}" type="slidenum">
              <a:rPr lang="fr-FR"/>
              <a:pPr>
                <a:defRPr/>
              </a:pPr>
              <a:t>‹N°›</a:t>
            </a:fld>
            <a:endParaRPr lang="fr-FR"/>
          </a:p>
        </p:txBody>
      </p:sp>
    </p:spTree>
    <p:extLst>
      <p:ext uri="{BB962C8B-B14F-4D97-AF65-F5344CB8AC3E}">
        <p14:creationId xmlns:p14="http://schemas.microsoft.com/office/powerpoint/2010/main" val="308892847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940AA42B-E3CA-4353-AB12-79B4AA96B656}"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E4645D97-A533-4240-BDD3-4087CCFF5413}" type="slidenum">
              <a:rPr lang="fr-FR"/>
              <a:pPr>
                <a:defRPr/>
              </a:pPr>
              <a:t>‹N°›</a:t>
            </a:fld>
            <a:endParaRPr lang="fr-FR"/>
          </a:p>
        </p:txBody>
      </p:sp>
    </p:spTree>
    <p:extLst>
      <p:ext uri="{BB962C8B-B14F-4D97-AF65-F5344CB8AC3E}">
        <p14:creationId xmlns:p14="http://schemas.microsoft.com/office/powerpoint/2010/main" val="304713760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D2497AF3-0CF5-4B8A-8F76-8C8F1E54CAF6}"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9A78FE4B-4028-4486-8DDD-605965CCF9DD}" type="slidenum">
              <a:rPr lang="fr-FR"/>
              <a:pPr>
                <a:defRPr/>
              </a:pPr>
              <a:t>‹N°›</a:t>
            </a:fld>
            <a:endParaRPr lang="fr-FR"/>
          </a:p>
        </p:txBody>
      </p:sp>
    </p:spTree>
    <p:extLst>
      <p:ext uri="{BB962C8B-B14F-4D97-AF65-F5344CB8AC3E}">
        <p14:creationId xmlns:p14="http://schemas.microsoft.com/office/powerpoint/2010/main" val="217068015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704850"/>
            <a:ext cx="2057400" cy="5619750"/>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704850"/>
            <a:ext cx="6019800" cy="56197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6F1FE953-2DC6-4CA3-B984-8C9C9B1B1AFE}" type="datetimeFigureOut">
              <a:rPr lang="fr-FR"/>
              <a:pPr>
                <a:defRPr/>
              </a:pPr>
              <a:t>09/10/2013</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ECBA93F2-FECD-4EB5-A5BE-B601F0319A9E}" type="slidenum">
              <a:rPr lang="fr-FR"/>
              <a:pPr>
                <a:defRPr/>
              </a:pPr>
              <a:t>‹N°›</a:t>
            </a:fld>
            <a:endParaRPr lang="fr-FR"/>
          </a:p>
        </p:txBody>
      </p:sp>
    </p:spTree>
    <p:extLst>
      <p:ext uri="{BB962C8B-B14F-4D97-AF65-F5344CB8AC3E}">
        <p14:creationId xmlns:p14="http://schemas.microsoft.com/office/powerpoint/2010/main" val="375132374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648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64798614-F61B-420B-B580-51683A01657F}" type="datetimeFigureOut">
              <a:rPr lang="fr-FR"/>
              <a:pPr>
                <a:defRPr/>
              </a:pPr>
              <a:t>09/10/2013</a:t>
            </a:fld>
            <a:endParaRPr lang="fr-FR"/>
          </a:p>
        </p:txBody>
      </p:sp>
      <p:sp>
        <p:nvSpPr>
          <p:cNvPr id="7" name="Espace réservé du pied de page 21"/>
          <p:cNvSpPr>
            <a:spLocks noGrp="1"/>
          </p:cNvSpPr>
          <p:nvPr>
            <p:ph type="ftr" sz="quarter" idx="11"/>
          </p:nvPr>
        </p:nvSpPr>
        <p:spPr/>
        <p:txBody>
          <a:bodyPr/>
          <a:lstStyle>
            <a:lvl1pPr>
              <a:defRPr/>
            </a:lvl1pPr>
          </a:lstStyle>
          <a:p>
            <a:pPr>
              <a:defRPr/>
            </a:pPr>
            <a:endParaRPr lang="fr-FR"/>
          </a:p>
        </p:txBody>
      </p:sp>
      <p:sp>
        <p:nvSpPr>
          <p:cNvPr id="8" name="Espace réservé du numéro de diapositive 17"/>
          <p:cNvSpPr>
            <a:spLocks noGrp="1"/>
          </p:cNvSpPr>
          <p:nvPr>
            <p:ph type="sldNum" sz="quarter" idx="12"/>
          </p:nvPr>
        </p:nvSpPr>
        <p:spPr/>
        <p:txBody>
          <a:bodyPr/>
          <a:lstStyle>
            <a:lvl1pPr>
              <a:defRPr/>
            </a:lvl1pPr>
          </a:lstStyle>
          <a:p>
            <a:pPr>
              <a:defRPr/>
            </a:pPr>
            <a:fld id="{B55C8361-CBDE-4BE5-BFF0-6CC8C3FA8542}" type="slidenum">
              <a:rPr lang="fr-FR"/>
              <a:pPr>
                <a:defRPr/>
              </a:pPr>
              <a:t>‹N°›</a:t>
            </a:fld>
            <a:endParaRPr lang="fr-FR"/>
          </a:p>
        </p:txBody>
      </p:sp>
    </p:spTree>
    <p:extLst>
      <p:ext uri="{BB962C8B-B14F-4D97-AF65-F5344CB8AC3E}">
        <p14:creationId xmlns:p14="http://schemas.microsoft.com/office/powerpoint/2010/main" val="60388451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704850"/>
            <a:ext cx="8229600" cy="56197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3" name="Espace réservé de la date 9"/>
          <p:cNvSpPr>
            <a:spLocks noGrp="1"/>
          </p:cNvSpPr>
          <p:nvPr>
            <p:ph type="dt" sz="half" idx="10"/>
          </p:nvPr>
        </p:nvSpPr>
        <p:spPr/>
        <p:txBody>
          <a:bodyPr/>
          <a:lstStyle>
            <a:lvl1pPr>
              <a:defRPr/>
            </a:lvl1pPr>
          </a:lstStyle>
          <a:p>
            <a:pPr>
              <a:defRPr/>
            </a:pPr>
            <a:fld id="{D11ED149-D67D-486A-9E86-11E0A05668F6}" type="datetimeFigureOut">
              <a:rPr lang="fr-FR"/>
              <a:pPr>
                <a:defRPr/>
              </a:pPr>
              <a:t>09/10/2013</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55C87311-B9F8-49AE-B625-CF7296C3BEA5}" type="slidenum">
              <a:rPr lang="fr-FR"/>
              <a:pPr>
                <a:defRPr/>
              </a:pPr>
              <a:t>‹N°›</a:t>
            </a:fld>
            <a:endParaRPr lang="fr-FR"/>
          </a:p>
        </p:txBody>
      </p:sp>
    </p:spTree>
    <p:extLst>
      <p:ext uri="{BB962C8B-B14F-4D97-AF65-F5344CB8AC3E}">
        <p14:creationId xmlns:p14="http://schemas.microsoft.com/office/powerpoint/2010/main" val="31189719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AndTx" preserve="1">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5C9AF78F-48F0-45BA-9714-9D525D58FB5B}" type="datetimeFigureOut">
              <a:rPr lang="fr-FR"/>
              <a:pPr>
                <a:defRPr/>
              </a:pPr>
              <a:t>09/10/2013</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74B13466-B60A-4914-83FC-DF868EF88387}" type="slidenum">
              <a:rPr lang="fr-FR"/>
              <a:pPr>
                <a:defRPr/>
              </a:pPr>
              <a:t>‹N°›</a:t>
            </a:fld>
            <a:endParaRPr lang="fr-FR"/>
          </a:p>
        </p:txBody>
      </p:sp>
    </p:spTree>
    <p:extLst>
      <p:ext uri="{BB962C8B-B14F-4D97-AF65-F5344CB8AC3E}">
        <p14:creationId xmlns:p14="http://schemas.microsoft.com/office/powerpoint/2010/main" val="198813619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CA"/>
          </a:p>
        </p:txBody>
      </p:sp>
      <p:sp>
        <p:nvSpPr>
          <p:cNvPr id="4" name="Espace réservé de la date 9"/>
          <p:cNvSpPr>
            <a:spLocks noGrp="1"/>
          </p:cNvSpPr>
          <p:nvPr>
            <p:ph type="dt" sz="half" idx="10"/>
          </p:nvPr>
        </p:nvSpPr>
        <p:spPr/>
        <p:txBody>
          <a:bodyPr/>
          <a:lstStyle>
            <a:lvl1pPr>
              <a:defRPr/>
            </a:lvl1pPr>
          </a:lstStyle>
          <a:p>
            <a:pPr>
              <a:defRPr/>
            </a:pPr>
            <a:fld id="{4B4952BB-9C99-48AE-9E82-E05048898321}" type="datetimeFigureOut">
              <a:rPr lang="fr-FR">
                <a:solidFill>
                  <a:srgbClr val="04617B">
                    <a:shade val="90000"/>
                  </a:srgbClr>
                </a:solidFill>
              </a:rPr>
              <a:pPr>
                <a:defRPr/>
              </a:pPr>
              <a:t>09/10/2013</a:t>
            </a:fld>
            <a:endParaRPr lang="fr-FR">
              <a:solidFill>
                <a:srgbClr val="04617B">
                  <a:shade val="90000"/>
                </a:srgbClr>
              </a:solidFill>
            </a:endParaRPr>
          </a:p>
        </p:txBody>
      </p:sp>
      <p:sp>
        <p:nvSpPr>
          <p:cNvPr id="5"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6" name="Espace réservé du numéro de diapositive 17"/>
          <p:cNvSpPr>
            <a:spLocks noGrp="1"/>
          </p:cNvSpPr>
          <p:nvPr>
            <p:ph type="sldNum" sz="quarter" idx="12"/>
          </p:nvPr>
        </p:nvSpPr>
        <p:spPr/>
        <p:txBody>
          <a:bodyPr/>
          <a:lstStyle>
            <a:lvl1pPr>
              <a:defRPr/>
            </a:lvl1pPr>
          </a:lstStyle>
          <a:p>
            <a:pPr>
              <a:defRPr/>
            </a:pPr>
            <a:fld id="{BDFCBE08-389C-4D69-AA98-B95DC47ABDEE}"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348995367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F2F9897C-BCC2-4621-96D0-60E8BEC091EA}" type="datetimeFigureOut">
              <a:rPr lang="fr-FR">
                <a:solidFill>
                  <a:srgbClr val="04617B">
                    <a:shade val="90000"/>
                  </a:srgbClr>
                </a:solidFill>
              </a:rPr>
              <a:pPr>
                <a:defRPr/>
              </a:pPr>
              <a:t>09/10/2013</a:t>
            </a:fld>
            <a:endParaRPr lang="fr-FR">
              <a:solidFill>
                <a:srgbClr val="04617B">
                  <a:shade val="90000"/>
                </a:srgbClr>
              </a:solidFill>
            </a:endParaRPr>
          </a:p>
        </p:txBody>
      </p:sp>
      <p:sp>
        <p:nvSpPr>
          <p:cNvPr id="5"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6" name="Espace réservé du numéro de diapositive 17"/>
          <p:cNvSpPr>
            <a:spLocks noGrp="1"/>
          </p:cNvSpPr>
          <p:nvPr>
            <p:ph type="sldNum" sz="quarter" idx="12"/>
          </p:nvPr>
        </p:nvSpPr>
        <p:spPr/>
        <p:txBody>
          <a:bodyPr/>
          <a:lstStyle>
            <a:lvl1pPr>
              <a:defRPr/>
            </a:lvl1pPr>
          </a:lstStyle>
          <a:p>
            <a:pPr>
              <a:defRPr/>
            </a:pPr>
            <a:fld id="{B277D6C4-7A5C-4E24-82D2-FFED4ABD229B}"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233351055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9"/>
          <p:cNvSpPr>
            <a:spLocks noGrp="1"/>
          </p:cNvSpPr>
          <p:nvPr>
            <p:ph type="dt" sz="half" idx="10"/>
          </p:nvPr>
        </p:nvSpPr>
        <p:spPr/>
        <p:txBody>
          <a:bodyPr/>
          <a:lstStyle>
            <a:lvl1pPr>
              <a:defRPr/>
            </a:lvl1pPr>
          </a:lstStyle>
          <a:p>
            <a:pPr>
              <a:defRPr/>
            </a:pPr>
            <a:fld id="{1B9BC349-6E76-4AF2-A7E9-97B495859C5F}" type="datetimeFigureOut">
              <a:rPr lang="fr-FR">
                <a:solidFill>
                  <a:srgbClr val="04617B">
                    <a:shade val="90000"/>
                  </a:srgbClr>
                </a:solidFill>
              </a:rPr>
              <a:pPr>
                <a:defRPr/>
              </a:pPr>
              <a:t>09/10/2013</a:t>
            </a:fld>
            <a:endParaRPr lang="fr-FR">
              <a:solidFill>
                <a:srgbClr val="04617B">
                  <a:shade val="90000"/>
                </a:srgbClr>
              </a:solidFill>
            </a:endParaRPr>
          </a:p>
        </p:txBody>
      </p:sp>
      <p:sp>
        <p:nvSpPr>
          <p:cNvPr id="5"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6" name="Espace réservé du numéro de diapositive 17"/>
          <p:cNvSpPr>
            <a:spLocks noGrp="1"/>
          </p:cNvSpPr>
          <p:nvPr>
            <p:ph type="sldNum" sz="quarter" idx="12"/>
          </p:nvPr>
        </p:nvSpPr>
        <p:spPr/>
        <p:txBody>
          <a:bodyPr/>
          <a:lstStyle>
            <a:lvl1pPr>
              <a:defRPr/>
            </a:lvl1pPr>
          </a:lstStyle>
          <a:p>
            <a:pPr>
              <a:defRPr/>
            </a:pPr>
            <a:fld id="{F1D415CF-DF7B-4BD5-960A-6F8EBEDF403F}"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30573901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2410EF5C-DAD3-4A55-8BEF-8D859C68FA82}" type="datetimeFigureOut">
              <a:rPr lang="fr-FR">
                <a:solidFill>
                  <a:srgbClr val="04617B">
                    <a:shade val="90000"/>
                  </a:srgbClr>
                </a:solidFill>
              </a:rPr>
              <a:pPr>
                <a:defRPr/>
              </a:pPr>
              <a:t>09/10/2013</a:t>
            </a:fld>
            <a:endParaRPr lang="fr-FR">
              <a:solidFill>
                <a:srgbClr val="04617B">
                  <a:shade val="90000"/>
                </a:srgbClr>
              </a:solidFill>
            </a:endParaRPr>
          </a:p>
        </p:txBody>
      </p:sp>
      <p:sp>
        <p:nvSpPr>
          <p:cNvPr id="6"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7" name="Espace réservé du numéro de diapositive 17"/>
          <p:cNvSpPr>
            <a:spLocks noGrp="1"/>
          </p:cNvSpPr>
          <p:nvPr>
            <p:ph type="sldNum" sz="quarter" idx="12"/>
          </p:nvPr>
        </p:nvSpPr>
        <p:spPr/>
        <p:txBody>
          <a:bodyPr/>
          <a:lstStyle>
            <a:lvl1pPr>
              <a:defRPr/>
            </a:lvl1pPr>
          </a:lstStyle>
          <a:p>
            <a:pPr>
              <a:defRPr/>
            </a:pPr>
            <a:fld id="{AF79EC87-8F57-4689-9BE9-7B873C8619E9}"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140292104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9"/>
          <p:cNvSpPr>
            <a:spLocks noGrp="1"/>
          </p:cNvSpPr>
          <p:nvPr>
            <p:ph type="dt" sz="half" idx="10"/>
          </p:nvPr>
        </p:nvSpPr>
        <p:spPr/>
        <p:txBody>
          <a:bodyPr/>
          <a:lstStyle>
            <a:lvl1pPr>
              <a:defRPr/>
            </a:lvl1pPr>
          </a:lstStyle>
          <a:p>
            <a:pPr>
              <a:defRPr/>
            </a:pPr>
            <a:fld id="{B60EC260-B1D9-47CF-8C1B-05E9AB4A045E}" type="datetimeFigureOut">
              <a:rPr lang="fr-FR">
                <a:solidFill>
                  <a:srgbClr val="04617B">
                    <a:shade val="90000"/>
                  </a:srgbClr>
                </a:solidFill>
              </a:rPr>
              <a:pPr>
                <a:defRPr/>
              </a:pPr>
              <a:t>09/10/2013</a:t>
            </a:fld>
            <a:endParaRPr lang="fr-FR">
              <a:solidFill>
                <a:srgbClr val="04617B">
                  <a:shade val="90000"/>
                </a:srgbClr>
              </a:solidFill>
            </a:endParaRPr>
          </a:p>
        </p:txBody>
      </p:sp>
      <p:sp>
        <p:nvSpPr>
          <p:cNvPr id="8"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9" name="Espace réservé du numéro de diapositive 17"/>
          <p:cNvSpPr>
            <a:spLocks noGrp="1"/>
          </p:cNvSpPr>
          <p:nvPr>
            <p:ph type="sldNum" sz="quarter" idx="12"/>
          </p:nvPr>
        </p:nvSpPr>
        <p:spPr/>
        <p:txBody>
          <a:bodyPr/>
          <a:lstStyle>
            <a:lvl1pPr>
              <a:defRPr/>
            </a:lvl1pPr>
          </a:lstStyle>
          <a:p>
            <a:pPr>
              <a:defRPr/>
            </a:pPr>
            <a:fld id="{89FFF249-B295-43C3-9CFF-7B7974554C62}"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381582333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9"/>
          <p:cNvSpPr>
            <a:spLocks noGrp="1"/>
          </p:cNvSpPr>
          <p:nvPr>
            <p:ph type="dt" sz="half" idx="10"/>
          </p:nvPr>
        </p:nvSpPr>
        <p:spPr/>
        <p:txBody>
          <a:bodyPr/>
          <a:lstStyle>
            <a:lvl1pPr>
              <a:defRPr/>
            </a:lvl1pPr>
          </a:lstStyle>
          <a:p>
            <a:pPr>
              <a:defRPr/>
            </a:pPr>
            <a:fld id="{029D6ED7-5269-4D25-AEDD-FB641148CD32}" type="datetimeFigureOut">
              <a:rPr lang="fr-FR">
                <a:solidFill>
                  <a:srgbClr val="04617B">
                    <a:shade val="90000"/>
                  </a:srgbClr>
                </a:solidFill>
              </a:rPr>
              <a:pPr>
                <a:defRPr/>
              </a:pPr>
              <a:t>09/10/2013</a:t>
            </a:fld>
            <a:endParaRPr lang="fr-FR">
              <a:solidFill>
                <a:srgbClr val="04617B">
                  <a:shade val="90000"/>
                </a:srgbClr>
              </a:solidFill>
            </a:endParaRPr>
          </a:p>
        </p:txBody>
      </p:sp>
      <p:sp>
        <p:nvSpPr>
          <p:cNvPr id="4"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5" name="Espace réservé du numéro de diapositive 17"/>
          <p:cNvSpPr>
            <a:spLocks noGrp="1"/>
          </p:cNvSpPr>
          <p:nvPr>
            <p:ph type="sldNum" sz="quarter" idx="12"/>
          </p:nvPr>
        </p:nvSpPr>
        <p:spPr/>
        <p:txBody>
          <a:bodyPr/>
          <a:lstStyle>
            <a:lvl1pPr>
              <a:defRPr/>
            </a:lvl1pPr>
          </a:lstStyle>
          <a:p>
            <a:pPr>
              <a:defRPr/>
            </a:pPr>
            <a:fld id="{547CB5E9-55CD-4F86-A835-2CB1CB03FFA0}"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61166146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D6CE80C1-268D-4ED1-952F-908166A2998D}" type="datetimeFigureOut">
              <a:rPr lang="fr-FR">
                <a:solidFill>
                  <a:srgbClr val="04617B">
                    <a:shade val="90000"/>
                  </a:srgbClr>
                </a:solidFill>
              </a:rPr>
              <a:pPr>
                <a:defRPr/>
              </a:pPr>
              <a:t>09/10/2013</a:t>
            </a:fld>
            <a:endParaRPr lang="fr-FR">
              <a:solidFill>
                <a:srgbClr val="04617B">
                  <a:shade val="90000"/>
                </a:srgbClr>
              </a:solidFill>
            </a:endParaRPr>
          </a:p>
        </p:txBody>
      </p:sp>
      <p:sp>
        <p:nvSpPr>
          <p:cNvPr id="3"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4" name="Espace réservé du numéro de diapositive 17"/>
          <p:cNvSpPr>
            <a:spLocks noGrp="1"/>
          </p:cNvSpPr>
          <p:nvPr>
            <p:ph type="sldNum" sz="quarter" idx="12"/>
          </p:nvPr>
        </p:nvSpPr>
        <p:spPr/>
        <p:txBody>
          <a:bodyPr/>
          <a:lstStyle>
            <a:lvl1pPr>
              <a:defRPr/>
            </a:lvl1pPr>
          </a:lstStyle>
          <a:p>
            <a:pPr>
              <a:defRPr/>
            </a:pPr>
            <a:fld id="{02F13CB7-70A3-4C9E-9BFF-29C5CE53B6BA}"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173029106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7ED74786-1030-4766-A331-84F88976F244}" type="datetimeFigureOut">
              <a:rPr lang="fr-FR">
                <a:solidFill>
                  <a:srgbClr val="04617B">
                    <a:shade val="90000"/>
                  </a:srgbClr>
                </a:solidFill>
              </a:rPr>
              <a:pPr>
                <a:defRPr/>
              </a:pPr>
              <a:t>09/10/2013</a:t>
            </a:fld>
            <a:endParaRPr lang="fr-FR">
              <a:solidFill>
                <a:srgbClr val="04617B">
                  <a:shade val="90000"/>
                </a:srgbClr>
              </a:solidFill>
            </a:endParaRPr>
          </a:p>
        </p:txBody>
      </p:sp>
      <p:sp>
        <p:nvSpPr>
          <p:cNvPr id="6"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7" name="Espace réservé du numéro de diapositive 17"/>
          <p:cNvSpPr>
            <a:spLocks noGrp="1"/>
          </p:cNvSpPr>
          <p:nvPr>
            <p:ph type="sldNum" sz="quarter" idx="12"/>
          </p:nvPr>
        </p:nvSpPr>
        <p:spPr/>
        <p:txBody>
          <a:bodyPr/>
          <a:lstStyle>
            <a:lvl1pPr>
              <a:defRPr/>
            </a:lvl1pPr>
          </a:lstStyle>
          <a:p>
            <a:pPr>
              <a:defRPr/>
            </a:pPr>
            <a:fld id="{CC64F638-4B44-4B1C-AD0D-E9D4A27072D0}"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406057338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9"/>
          <p:cNvSpPr>
            <a:spLocks noGrp="1"/>
          </p:cNvSpPr>
          <p:nvPr>
            <p:ph type="dt" sz="half" idx="10"/>
          </p:nvPr>
        </p:nvSpPr>
        <p:spPr/>
        <p:txBody>
          <a:bodyPr/>
          <a:lstStyle>
            <a:lvl1pPr>
              <a:defRPr/>
            </a:lvl1pPr>
          </a:lstStyle>
          <a:p>
            <a:pPr>
              <a:defRPr/>
            </a:pPr>
            <a:fld id="{A0A665EB-0670-4479-97AA-1BDCDD2E4991}" type="datetimeFigureOut">
              <a:rPr lang="fr-FR">
                <a:solidFill>
                  <a:srgbClr val="04617B">
                    <a:shade val="90000"/>
                  </a:srgbClr>
                </a:solidFill>
              </a:rPr>
              <a:pPr>
                <a:defRPr/>
              </a:pPr>
              <a:t>09/10/2013</a:t>
            </a:fld>
            <a:endParaRPr lang="fr-FR">
              <a:solidFill>
                <a:srgbClr val="04617B">
                  <a:shade val="90000"/>
                </a:srgbClr>
              </a:solidFill>
            </a:endParaRPr>
          </a:p>
        </p:txBody>
      </p:sp>
      <p:sp>
        <p:nvSpPr>
          <p:cNvPr id="6"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7" name="Espace réservé du numéro de diapositive 17"/>
          <p:cNvSpPr>
            <a:spLocks noGrp="1"/>
          </p:cNvSpPr>
          <p:nvPr>
            <p:ph type="sldNum" sz="quarter" idx="12"/>
          </p:nvPr>
        </p:nvSpPr>
        <p:spPr/>
        <p:txBody>
          <a:bodyPr/>
          <a:lstStyle>
            <a:lvl1pPr>
              <a:defRPr/>
            </a:lvl1pPr>
          </a:lstStyle>
          <a:p>
            <a:pPr>
              <a:defRPr/>
            </a:pPr>
            <a:fld id="{71636018-D07D-47BD-9117-C19A8318B4F0}"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254394904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8490D976-252F-4D71-A9A7-FD94192136EC}" type="datetimeFigureOut">
              <a:rPr lang="fr-FR">
                <a:solidFill>
                  <a:srgbClr val="04617B">
                    <a:shade val="90000"/>
                  </a:srgbClr>
                </a:solidFill>
              </a:rPr>
              <a:pPr>
                <a:defRPr/>
              </a:pPr>
              <a:t>09/10/2013</a:t>
            </a:fld>
            <a:endParaRPr lang="fr-FR">
              <a:solidFill>
                <a:srgbClr val="04617B">
                  <a:shade val="90000"/>
                </a:srgbClr>
              </a:solidFill>
            </a:endParaRPr>
          </a:p>
        </p:txBody>
      </p:sp>
      <p:sp>
        <p:nvSpPr>
          <p:cNvPr id="5"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6" name="Espace réservé du numéro de diapositive 17"/>
          <p:cNvSpPr>
            <a:spLocks noGrp="1"/>
          </p:cNvSpPr>
          <p:nvPr>
            <p:ph type="sldNum" sz="quarter" idx="12"/>
          </p:nvPr>
        </p:nvSpPr>
        <p:spPr/>
        <p:txBody>
          <a:bodyPr/>
          <a:lstStyle>
            <a:lvl1pPr>
              <a:defRPr/>
            </a:lvl1pPr>
          </a:lstStyle>
          <a:p>
            <a:pPr>
              <a:defRPr/>
            </a:pPr>
            <a:fld id="{A8DEBB93-18D5-4E0C-B38A-40E85FA8467B}"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271585542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704850"/>
            <a:ext cx="2057400" cy="5619750"/>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704850"/>
            <a:ext cx="6019800" cy="56197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9"/>
          <p:cNvSpPr>
            <a:spLocks noGrp="1"/>
          </p:cNvSpPr>
          <p:nvPr>
            <p:ph type="dt" sz="half" idx="10"/>
          </p:nvPr>
        </p:nvSpPr>
        <p:spPr/>
        <p:txBody>
          <a:bodyPr/>
          <a:lstStyle>
            <a:lvl1pPr>
              <a:defRPr/>
            </a:lvl1pPr>
          </a:lstStyle>
          <a:p>
            <a:pPr>
              <a:defRPr/>
            </a:pPr>
            <a:fld id="{0B989235-A1B3-468D-974D-FFFF13C6F1BF}" type="datetimeFigureOut">
              <a:rPr lang="fr-FR">
                <a:solidFill>
                  <a:srgbClr val="04617B">
                    <a:shade val="90000"/>
                  </a:srgbClr>
                </a:solidFill>
              </a:rPr>
              <a:pPr>
                <a:defRPr/>
              </a:pPr>
              <a:t>09/10/2013</a:t>
            </a:fld>
            <a:endParaRPr lang="fr-FR">
              <a:solidFill>
                <a:srgbClr val="04617B">
                  <a:shade val="90000"/>
                </a:srgbClr>
              </a:solidFill>
            </a:endParaRPr>
          </a:p>
        </p:txBody>
      </p:sp>
      <p:sp>
        <p:nvSpPr>
          <p:cNvPr id="5"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6" name="Espace réservé du numéro de diapositive 17"/>
          <p:cNvSpPr>
            <a:spLocks noGrp="1"/>
          </p:cNvSpPr>
          <p:nvPr>
            <p:ph type="sldNum" sz="quarter" idx="12"/>
          </p:nvPr>
        </p:nvSpPr>
        <p:spPr/>
        <p:txBody>
          <a:bodyPr/>
          <a:lstStyle>
            <a:lvl1pPr>
              <a:defRPr/>
            </a:lvl1pPr>
          </a:lstStyle>
          <a:p>
            <a:pPr>
              <a:defRPr/>
            </a:pPr>
            <a:fld id="{85A31957-7D52-4661-B3EA-225CCE12721F}"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33749993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648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C61CEDBD-5EB7-412E-94E7-8EFEF1C367F9}" type="datetimeFigureOut">
              <a:rPr lang="fr-FR">
                <a:solidFill>
                  <a:srgbClr val="04617B">
                    <a:shade val="90000"/>
                  </a:srgbClr>
                </a:solidFill>
              </a:rPr>
              <a:pPr>
                <a:defRPr/>
              </a:pPr>
              <a:t>09/10/2013</a:t>
            </a:fld>
            <a:endParaRPr lang="fr-FR">
              <a:solidFill>
                <a:srgbClr val="04617B">
                  <a:shade val="90000"/>
                </a:srgbClr>
              </a:solidFill>
            </a:endParaRPr>
          </a:p>
        </p:txBody>
      </p:sp>
      <p:sp>
        <p:nvSpPr>
          <p:cNvPr id="7"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8" name="Espace réservé du numéro de diapositive 17"/>
          <p:cNvSpPr>
            <a:spLocks noGrp="1"/>
          </p:cNvSpPr>
          <p:nvPr>
            <p:ph type="sldNum" sz="quarter" idx="12"/>
          </p:nvPr>
        </p:nvSpPr>
        <p:spPr/>
        <p:txBody>
          <a:bodyPr/>
          <a:lstStyle>
            <a:lvl1pPr>
              <a:defRPr/>
            </a:lvl1pPr>
          </a:lstStyle>
          <a:p>
            <a:pPr>
              <a:defRPr/>
            </a:pPr>
            <a:fld id="{3D6E61CB-E471-49E6-B34F-77F11FB44C47}"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290770188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704850"/>
            <a:ext cx="8229600" cy="56197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3" name="Espace réservé de la date 9"/>
          <p:cNvSpPr>
            <a:spLocks noGrp="1"/>
          </p:cNvSpPr>
          <p:nvPr>
            <p:ph type="dt" sz="half" idx="10"/>
          </p:nvPr>
        </p:nvSpPr>
        <p:spPr/>
        <p:txBody>
          <a:bodyPr/>
          <a:lstStyle>
            <a:lvl1pPr>
              <a:defRPr/>
            </a:lvl1pPr>
          </a:lstStyle>
          <a:p>
            <a:pPr>
              <a:defRPr/>
            </a:pPr>
            <a:fld id="{985B469D-8745-48C5-BEA1-341481C54BD1}" type="datetimeFigureOut">
              <a:rPr lang="fr-FR">
                <a:solidFill>
                  <a:srgbClr val="04617B">
                    <a:shade val="90000"/>
                  </a:srgbClr>
                </a:solidFill>
              </a:rPr>
              <a:pPr>
                <a:defRPr/>
              </a:pPr>
              <a:t>09/10/2013</a:t>
            </a:fld>
            <a:endParaRPr lang="fr-FR">
              <a:solidFill>
                <a:srgbClr val="04617B">
                  <a:shade val="90000"/>
                </a:srgbClr>
              </a:solidFill>
            </a:endParaRPr>
          </a:p>
        </p:txBody>
      </p:sp>
      <p:sp>
        <p:nvSpPr>
          <p:cNvPr id="4"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5" name="Espace réservé du numéro de diapositive 17"/>
          <p:cNvSpPr>
            <a:spLocks noGrp="1"/>
          </p:cNvSpPr>
          <p:nvPr>
            <p:ph type="sldNum" sz="quarter" idx="12"/>
          </p:nvPr>
        </p:nvSpPr>
        <p:spPr/>
        <p:txBody>
          <a:bodyPr/>
          <a:lstStyle>
            <a:lvl1pPr>
              <a:defRPr/>
            </a:lvl1pPr>
          </a:lstStyle>
          <a:p>
            <a:pPr>
              <a:defRPr/>
            </a:pPr>
            <a:fld id="{7B8A8AFD-F88B-4CD1-BA8D-63DED0A21A55}"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67448663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AndTx" preserve="1">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5C9EBDA4-8A99-4AB5-8998-A05904D021FD}" type="datetimeFigureOut">
              <a:rPr lang="fr-FR">
                <a:solidFill>
                  <a:srgbClr val="04617B">
                    <a:shade val="90000"/>
                  </a:srgbClr>
                </a:solidFill>
              </a:rPr>
              <a:pPr>
                <a:defRPr/>
              </a:pPr>
              <a:t>09/10/2013</a:t>
            </a:fld>
            <a:endParaRPr lang="fr-FR">
              <a:solidFill>
                <a:srgbClr val="04617B">
                  <a:shade val="90000"/>
                </a:srgbClr>
              </a:solidFill>
            </a:endParaRPr>
          </a:p>
        </p:txBody>
      </p:sp>
      <p:sp>
        <p:nvSpPr>
          <p:cNvPr id="6"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7" name="Espace réservé du numéro de diapositive 17"/>
          <p:cNvSpPr>
            <a:spLocks noGrp="1"/>
          </p:cNvSpPr>
          <p:nvPr>
            <p:ph type="sldNum" sz="quarter" idx="12"/>
          </p:nvPr>
        </p:nvSpPr>
        <p:spPr/>
        <p:txBody>
          <a:bodyPr/>
          <a:lstStyle>
            <a:lvl1pPr>
              <a:defRPr/>
            </a:lvl1pPr>
          </a:lstStyle>
          <a:p>
            <a:pPr>
              <a:defRPr/>
            </a:pPr>
            <a:fld id="{569FA7F9-34BD-496B-84A7-3510DC3571F5}"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84667320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AndTx">
  <p:cSld name="Titre. 2 contenus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contenu 2"/>
          <p:cNvSpPr>
            <a:spLocks noGrp="1"/>
          </p:cNvSpPr>
          <p:nvPr>
            <p:ph sz="quarter" idx="1"/>
          </p:nvPr>
        </p:nvSpPr>
        <p:spPr>
          <a:xfrm>
            <a:off x="457200" y="1935163"/>
            <a:ext cx="4038600" cy="21177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57200" y="4205288"/>
            <a:ext cx="4038600" cy="21193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half" idx="3"/>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e la date 9"/>
          <p:cNvSpPr>
            <a:spLocks noGrp="1"/>
          </p:cNvSpPr>
          <p:nvPr>
            <p:ph type="dt" sz="half" idx="10"/>
          </p:nvPr>
        </p:nvSpPr>
        <p:spPr/>
        <p:txBody>
          <a:bodyPr/>
          <a:lstStyle>
            <a:lvl1pPr>
              <a:defRPr/>
            </a:lvl1pPr>
          </a:lstStyle>
          <a:p>
            <a:pPr>
              <a:defRPr/>
            </a:pPr>
            <a:fld id="{EF41EA0D-2CFF-4231-B7E2-9F865C5FCA04}" type="datetimeFigureOut">
              <a:rPr lang="fr-FR">
                <a:solidFill>
                  <a:srgbClr val="04617B">
                    <a:shade val="90000"/>
                  </a:srgbClr>
                </a:solidFill>
              </a:rPr>
              <a:pPr>
                <a:defRPr/>
              </a:pPr>
              <a:t>09/10/2013</a:t>
            </a:fld>
            <a:endParaRPr lang="fr-FR">
              <a:solidFill>
                <a:srgbClr val="04617B">
                  <a:shade val="90000"/>
                </a:srgbClr>
              </a:solidFill>
            </a:endParaRPr>
          </a:p>
        </p:txBody>
      </p:sp>
      <p:sp>
        <p:nvSpPr>
          <p:cNvPr id="7"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8" name="Espace réservé du numéro de diapositive 17"/>
          <p:cNvSpPr>
            <a:spLocks noGrp="1"/>
          </p:cNvSpPr>
          <p:nvPr>
            <p:ph type="sldNum" sz="quarter" idx="12"/>
          </p:nvPr>
        </p:nvSpPr>
        <p:spPr/>
        <p:txBody>
          <a:bodyPr/>
          <a:lstStyle>
            <a:lvl1pPr>
              <a:defRPr/>
            </a:lvl1pPr>
          </a:lstStyle>
          <a:p>
            <a:pPr>
              <a:defRPr/>
            </a:pPr>
            <a:fld id="{405996A6-0ED3-4F05-B1D1-C056AE63AED5}"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347994102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xAndTwoObj">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Modifiez le style du titre</a:t>
            </a:r>
            <a:endParaRPr lang="fr-CA"/>
          </a:p>
        </p:txBody>
      </p:sp>
      <p:sp>
        <p:nvSpPr>
          <p:cNvPr id="3" name="Espace réservé du texte 2"/>
          <p:cNvSpPr>
            <a:spLocks noGrp="1"/>
          </p:cNvSpPr>
          <p:nvPr>
            <p:ph type="body" sz="half" idx="1"/>
          </p:nvPr>
        </p:nvSpPr>
        <p:spPr>
          <a:xfrm>
            <a:off x="457200" y="1600200"/>
            <a:ext cx="4038600" cy="45259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quarter" idx="2"/>
          </p:nvPr>
        </p:nvSpPr>
        <p:spPr>
          <a:xfrm>
            <a:off x="4648200" y="1600200"/>
            <a:ext cx="4038600" cy="21859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contenu 4"/>
          <p:cNvSpPr>
            <a:spLocks noGrp="1"/>
          </p:cNvSpPr>
          <p:nvPr>
            <p:ph sz="quarter" idx="3"/>
          </p:nvPr>
        </p:nvSpPr>
        <p:spPr>
          <a:xfrm>
            <a:off x="4648200" y="3938588"/>
            <a:ext cx="4038600" cy="218757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Rectangle 4"/>
          <p:cNvSpPr>
            <a:spLocks noGrp="1" noChangeArrowheads="1"/>
          </p:cNvSpPr>
          <p:nvPr>
            <p:ph type="dt" sz="half" idx="10"/>
          </p:nvPr>
        </p:nvSpPr>
        <p:spPr/>
        <p:txBody>
          <a:bodyPr/>
          <a:lstStyle>
            <a:lvl1pPr>
              <a:defRPr/>
            </a:lvl1pPr>
          </a:lstStyle>
          <a:p>
            <a:pPr>
              <a:defRPr/>
            </a:pPr>
            <a:fld id="{751B69E8-27B5-4B2A-90E5-A7ECA3C238E4}" type="datetimeFigureOut">
              <a:rPr lang="fr-FR">
                <a:solidFill>
                  <a:srgbClr val="04617B">
                    <a:shade val="90000"/>
                  </a:srgbClr>
                </a:solidFill>
              </a:rPr>
              <a:pPr>
                <a:defRPr/>
              </a:pPr>
              <a:t>09/10/2013</a:t>
            </a:fld>
            <a:endParaRPr lang="fr-CA">
              <a:solidFill>
                <a:srgbClr val="04617B">
                  <a:shade val="90000"/>
                </a:srgbClr>
              </a:solidFill>
            </a:endParaRPr>
          </a:p>
        </p:txBody>
      </p:sp>
      <p:sp>
        <p:nvSpPr>
          <p:cNvPr id="7" name="Rectangle 5"/>
          <p:cNvSpPr>
            <a:spLocks noGrp="1" noChangeArrowheads="1"/>
          </p:cNvSpPr>
          <p:nvPr>
            <p:ph type="ftr" sz="quarter" idx="11"/>
          </p:nvPr>
        </p:nvSpPr>
        <p:spPr/>
        <p:txBody>
          <a:bodyPr/>
          <a:lstStyle>
            <a:lvl1pPr>
              <a:defRPr/>
            </a:lvl1pPr>
          </a:lstStyle>
          <a:p>
            <a:pPr>
              <a:defRPr/>
            </a:pPr>
            <a:endParaRPr lang="fr-CA">
              <a:solidFill>
                <a:srgbClr val="04617B">
                  <a:shade val="90000"/>
                </a:srgbClr>
              </a:solidFill>
            </a:endParaRPr>
          </a:p>
        </p:txBody>
      </p:sp>
      <p:sp>
        <p:nvSpPr>
          <p:cNvPr id="8" name="Rectangle 6"/>
          <p:cNvSpPr>
            <a:spLocks noGrp="1" noChangeArrowheads="1"/>
          </p:cNvSpPr>
          <p:nvPr>
            <p:ph type="sldNum" sz="quarter" idx="12"/>
          </p:nvPr>
        </p:nvSpPr>
        <p:spPr/>
        <p:txBody>
          <a:bodyPr/>
          <a:lstStyle>
            <a:lvl1pPr>
              <a:defRPr/>
            </a:lvl1pPr>
          </a:lstStyle>
          <a:p>
            <a:pPr>
              <a:defRPr/>
            </a:pPr>
            <a:fld id="{2E661EB4-7D59-429D-AAAE-D54AA0E159F2}" type="slidenum">
              <a:rPr lang="fr-CA">
                <a:solidFill>
                  <a:srgbClr val="04617B">
                    <a:shade val="90000"/>
                  </a:srgbClr>
                </a:solidFill>
              </a:rPr>
              <a:pPr>
                <a:defRPr/>
              </a:pPr>
              <a:t>‹N°›</a:t>
            </a:fld>
            <a:endParaRPr lang="fr-CA">
              <a:solidFill>
                <a:srgbClr val="04617B">
                  <a:shade val="90000"/>
                </a:srgbClr>
              </a:solidFill>
            </a:endParaRPr>
          </a:p>
        </p:txBody>
      </p:sp>
    </p:spTree>
    <p:extLst>
      <p:ext uri="{BB962C8B-B14F-4D97-AF65-F5344CB8AC3E}">
        <p14:creationId xmlns:p14="http://schemas.microsoft.com/office/powerpoint/2010/main" val="205192169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a:lstStyle/>
          <a:p>
            <a:r>
              <a:rPr lang="fr-FR" smtClean="0"/>
              <a:t>Modifiez le style du titre</a:t>
            </a:r>
            <a:endParaRPr lang="fr-CA"/>
          </a:p>
        </p:txBody>
      </p:sp>
      <p:sp>
        <p:nvSpPr>
          <p:cNvPr id="3" name="Espace réservé du texte 2"/>
          <p:cNvSpPr>
            <a:spLocks noGrp="1"/>
          </p:cNvSpPr>
          <p:nvPr>
            <p:ph type="body" sz="half" idx="1"/>
          </p:nvPr>
        </p:nvSpPr>
        <p:spPr>
          <a:xfrm>
            <a:off x="457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935163"/>
            <a:ext cx="4038600" cy="43894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9"/>
          <p:cNvSpPr>
            <a:spLocks noGrp="1"/>
          </p:cNvSpPr>
          <p:nvPr>
            <p:ph type="dt" sz="half" idx="10"/>
          </p:nvPr>
        </p:nvSpPr>
        <p:spPr/>
        <p:txBody>
          <a:bodyPr/>
          <a:lstStyle>
            <a:lvl1pPr>
              <a:defRPr/>
            </a:lvl1pPr>
          </a:lstStyle>
          <a:p>
            <a:pPr>
              <a:defRPr/>
            </a:pPr>
            <a:fld id="{D4DEE92F-1790-4E7A-9823-05EA4A64C94C}" type="datetimeFigureOut">
              <a:rPr lang="fr-FR">
                <a:solidFill>
                  <a:srgbClr val="04617B">
                    <a:shade val="90000"/>
                  </a:srgbClr>
                </a:solidFill>
              </a:rPr>
              <a:pPr>
                <a:defRPr/>
              </a:pPr>
              <a:t>09/10/2013</a:t>
            </a:fld>
            <a:endParaRPr lang="fr-FR">
              <a:solidFill>
                <a:srgbClr val="04617B">
                  <a:shade val="90000"/>
                </a:srgbClr>
              </a:solidFill>
            </a:endParaRPr>
          </a:p>
        </p:txBody>
      </p:sp>
      <p:sp>
        <p:nvSpPr>
          <p:cNvPr id="6" name="Espace réservé du pied de page 21"/>
          <p:cNvSpPr>
            <a:spLocks noGrp="1"/>
          </p:cNvSpPr>
          <p:nvPr>
            <p:ph type="ftr" sz="quarter" idx="11"/>
          </p:nvPr>
        </p:nvSpPr>
        <p:spPr/>
        <p:txBody>
          <a:bodyPr/>
          <a:lstStyle>
            <a:lvl1pPr>
              <a:defRPr/>
            </a:lvl1pPr>
          </a:lstStyle>
          <a:p>
            <a:pPr>
              <a:defRPr/>
            </a:pPr>
            <a:endParaRPr lang="fr-FR">
              <a:solidFill>
                <a:srgbClr val="04617B">
                  <a:shade val="90000"/>
                </a:srgbClr>
              </a:solidFill>
            </a:endParaRPr>
          </a:p>
        </p:txBody>
      </p:sp>
      <p:sp>
        <p:nvSpPr>
          <p:cNvPr id="7" name="Espace réservé du numéro de diapositive 17"/>
          <p:cNvSpPr>
            <a:spLocks noGrp="1"/>
          </p:cNvSpPr>
          <p:nvPr>
            <p:ph type="sldNum" sz="quarter" idx="12"/>
          </p:nvPr>
        </p:nvSpPr>
        <p:spPr/>
        <p:txBody>
          <a:bodyPr/>
          <a:lstStyle>
            <a:lvl1pPr>
              <a:defRPr/>
            </a:lvl1pPr>
          </a:lstStyle>
          <a:p>
            <a:pPr>
              <a:defRPr/>
            </a:pPr>
            <a:fld id="{E0AAD472-C8BF-4FCF-85FC-1E35E4D66C9C}" type="slidenum">
              <a:rPr lang="fr-FR">
                <a:solidFill>
                  <a:srgbClr val="04617B">
                    <a:shade val="90000"/>
                  </a:srgbClr>
                </a:solidFill>
              </a:rPr>
              <a:pPr>
                <a:defRPr/>
              </a:pPr>
              <a:t>‹N°›</a:t>
            </a:fld>
            <a:endParaRPr lang="fr-FR">
              <a:solidFill>
                <a:srgbClr val="04617B">
                  <a:shade val="90000"/>
                </a:srgbClr>
              </a:solidFill>
            </a:endParaRPr>
          </a:p>
        </p:txBody>
      </p:sp>
    </p:spTree>
    <p:extLst>
      <p:ext uri="{BB962C8B-B14F-4D97-AF65-F5344CB8AC3E}">
        <p14:creationId xmlns:p14="http://schemas.microsoft.com/office/powerpoint/2010/main" val="3894353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jpe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image" Target="../media/image1.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theme" Target="../theme/theme5.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19" Type="http://schemas.openxmlformats.org/officeDocument/2006/relationships/image" Target="../media/image1.jpeg"/><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6" Type="http://schemas.openxmlformats.org/officeDocument/2006/relationships/image" Target="../media/image1.jpe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theme" Target="../theme/theme6.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7.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2" Type="http://schemas.openxmlformats.org/officeDocument/2006/relationships/slideLayout" Target="../slideLayouts/slideLayout102.xml"/><Relationship Id="rId16" Type="http://schemas.openxmlformats.org/officeDocument/2006/relationships/image" Target="../media/image1.jpeg"/><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5" Type="http://schemas.openxmlformats.org/officeDocument/2006/relationships/theme" Target="../theme/theme8.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2" Type="http://schemas.openxmlformats.org/officeDocument/2006/relationships/slideLayout" Target="../slideLayouts/slideLayout116.xml"/><Relationship Id="rId16" Type="http://schemas.openxmlformats.org/officeDocument/2006/relationships/image" Target="../media/image1.jpeg"/><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theme" Target="../theme/theme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2" Type="http://schemas.openxmlformats.org/officeDocument/2006/relationships/slideLayout" Target="../slideLayouts/slideLayout130.xml"/><Relationship Id="rId16" Type="http://schemas.openxmlformats.org/officeDocument/2006/relationships/image" Target="../media/image1.jpeg"/><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theme" Target="../theme/theme10.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18" Type="http://schemas.openxmlformats.org/officeDocument/2006/relationships/theme" Target="../theme/theme11.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 Type="http://schemas.openxmlformats.org/officeDocument/2006/relationships/slideLayout" Target="../slideLayouts/slideLayout144.xml"/><Relationship Id="rId16" Type="http://schemas.openxmlformats.org/officeDocument/2006/relationships/slideLayout" Target="../slideLayouts/slideLayout158.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slideLayout" Target="../slideLayouts/slideLayout157.xml"/><Relationship Id="rId10" Type="http://schemas.openxmlformats.org/officeDocument/2006/relationships/slideLayout" Target="../slideLayouts/slideLayout152.xml"/><Relationship Id="rId19" Type="http://schemas.openxmlformats.org/officeDocument/2006/relationships/image" Target="../media/image1.jpeg"/><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
        <p:nvSpPr>
          <p:cNvPr id="1029"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E0731EFC-75E4-42E3-BA5D-C93CA44C6851}" type="datetimeFigureOut">
              <a:rPr lang="fr-FR"/>
              <a:pPr>
                <a:defRPr/>
              </a:pPr>
              <a:t>09/10/2013</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FB7F6AD1-6C20-441F-898A-0FBDD4D28773}" type="slidenum">
              <a:rPr lang="fr-FR"/>
              <a:pPr>
                <a:defRPr/>
              </a:pPr>
              <a:t>‹N°›</a:t>
            </a:fld>
            <a:endParaRPr lang="fr-FR"/>
          </a:p>
        </p:txBody>
      </p:sp>
      <p:grpSp>
        <p:nvGrpSpPr>
          <p:cNvPr id="1033"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5498" r:id="rId1"/>
    <p:sldLayoutId id="2147485499" r:id="rId2"/>
    <p:sldLayoutId id="2147485500" r:id="rId3"/>
    <p:sldLayoutId id="2147485501" r:id="rId4"/>
    <p:sldLayoutId id="2147485502" r:id="rId5"/>
    <p:sldLayoutId id="2147485503" r:id="rId6"/>
    <p:sldLayoutId id="2147485504" r:id="rId7"/>
    <p:sldLayoutId id="2147485505" r:id="rId8"/>
    <p:sldLayoutId id="2147485506" r:id="rId9"/>
    <p:sldLayoutId id="2147485507" r:id="rId10"/>
    <p:sldLayoutId id="2147485508" r:id="rId11"/>
    <p:sldLayoutId id="2147485509" r:id="rId12"/>
    <p:sldLayoutId id="2147485510" r:id="rId13"/>
    <p:sldLayoutId id="2147485511" r:id="rId14"/>
  </p:sldLayoutIdLst>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eaLnBrk="0" fontAlgn="base" hangingPunct="0">
        <a:spcBef>
          <a:spcPct val="0"/>
        </a:spcBef>
        <a:spcAft>
          <a:spcPct val="0"/>
        </a:spcAft>
        <a:defRPr sz="5000">
          <a:solidFill>
            <a:schemeClr val="tx2"/>
          </a:solidFill>
          <a:latin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2052"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
        <p:nvSpPr>
          <p:cNvPr id="2053"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DE658E47-EFB1-425C-98DD-7635EF31E4AA}" type="datetimeFigureOut">
              <a:rPr lang="fr-FR"/>
              <a:pPr>
                <a:defRPr/>
              </a:pPr>
              <a:t>09/10/2013</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8B66C287-5A43-4F8A-BEB3-C8C44A4D9E42}" type="slidenum">
              <a:rPr lang="fr-FR"/>
              <a:pPr>
                <a:defRPr/>
              </a:pPr>
              <a:t>‹N°›</a:t>
            </a:fld>
            <a:endParaRPr lang="fr-FR"/>
          </a:p>
        </p:txBody>
      </p:sp>
      <p:grpSp>
        <p:nvGrpSpPr>
          <p:cNvPr id="2057"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grpSp>
    </p:spTree>
  </p:cSld>
  <p:clrMap bg1="lt1" tx1="dk1" bg2="lt2" tx2="dk2" accent1="accent1" accent2="accent2" accent3="accent3" accent4="accent4" accent5="accent5" accent6="accent6" hlink="hlink" folHlink="folHlink"/>
  <p:sldLayoutIdLst>
    <p:sldLayoutId id="2147485514" r:id="rId1"/>
    <p:sldLayoutId id="2147485515" r:id="rId2"/>
    <p:sldLayoutId id="2147485516" r:id="rId3"/>
    <p:sldLayoutId id="2147485517" r:id="rId4"/>
    <p:sldLayoutId id="2147485518" r:id="rId5"/>
    <p:sldLayoutId id="2147485519" r:id="rId6"/>
    <p:sldLayoutId id="2147485520" r:id="rId7"/>
    <p:sldLayoutId id="2147485521" r:id="rId8"/>
    <p:sldLayoutId id="2147485522" r:id="rId9"/>
    <p:sldLayoutId id="2147485523" r:id="rId10"/>
    <p:sldLayoutId id="2147485524" r:id="rId11"/>
    <p:sldLayoutId id="2147485525" r:id="rId12"/>
    <p:sldLayoutId id="2147485526" r:id="rId13"/>
    <p:sldLayoutId id="2147485527" r:id="rId14"/>
  </p:sldLayoutIdLst>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eaLnBrk="0" fontAlgn="base" hangingPunct="0">
        <a:spcBef>
          <a:spcPct val="0"/>
        </a:spcBef>
        <a:spcAft>
          <a:spcPct val="0"/>
        </a:spcAft>
        <a:defRPr sz="5000">
          <a:solidFill>
            <a:schemeClr val="tx2"/>
          </a:solidFill>
          <a:latin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3076"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
        <p:nvSpPr>
          <p:cNvPr id="3077"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3CFDA266-87E1-41A4-899E-DFEFD865CF19}" type="datetimeFigureOut">
              <a:rPr lang="fr-FR"/>
              <a:pPr>
                <a:defRPr/>
              </a:pPr>
              <a:t>09/10/2013</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3DB239F1-171E-4181-BCF6-4EAB1751906A}" type="slidenum">
              <a:rPr lang="fr-FR"/>
              <a:pPr>
                <a:defRPr/>
              </a:pPr>
              <a:t>‹N°›</a:t>
            </a:fld>
            <a:endParaRPr lang="fr-FR"/>
          </a:p>
        </p:txBody>
      </p:sp>
      <p:grpSp>
        <p:nvGrpSpPr>
          <p:cNvPr id="3081"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grpSp>
    </p:spTree>
  </p:cSld>
  <p:clrMap bg1="lt1" tx1="dk1" bg2="lt2" tx2="dk2" accent1="accent1" accent2="accent2" accent3="accent3" accent4="accent4" accent5="accent5" accent6="accent6" hlink="hlink" folHlink="folHlink"/>
  <p:sldLayoutIdLst>
    <p:sldLayoutId id="2147485528" r:id="rId1"/>
    <p:sldLayoutId id="2147485529" r:id="rId2"/>
    <p:sldLayoutId id="2147485530" r:id="rId3"/>
    <p:sldLayoutId id="2147485531" r:id="rId4"/>
    <p:sldLayoutId id="2147485532" r:id="rId5"/>
    <p:sldLayoutId id="2147485533" r:id="rId6"/>
    <p:sldLayoutId id="2147485534" r:id="rId7"/>
    <p:sldLayoutId id="2147485535" r:id="rId8"/>
    <p:sldLayoutId id="2147485536" r:id="rId9"/>
    <p:sldLayoutId id="2147485537" r:id="rId10"/>
    <p:sldLayoutId id="2147485538" r:id="rId11"/>
    <p:sldLayoutId id="2147485539" r:id="rId12"/>
    <p:sldLayoutId id="2147485540" r:id="rId13"/>
    <p:sldLayoutId id="2147485541" r:id="rId14"/>
  </p:sldLayoutIdLst>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eaLnBrk="0" fontAlgn="base" hangingPunct="0">
        <a:spcBef>
          <a:spcPct val="0"/>
        </a:spcBef>
        <a:spcAft>
          <a:spcPct val="0"/>
        </a:spcAft>
        <a:defRPr sz="5000">
          <a:solidFill>
            <a:schemeClr val="tx2"/>
          </a:solidFill>
          <a:latin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srcRect/>
          <a:stretch>
            <a:fillRect/>
          </a:stretch>
        </a:blip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4100"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
        <p:nvSpPr>
          <p:cNvPr id="4101"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835140A0-79C6-4F13-AD83-8E423ABA2596}" type="datetimeFigureOut">
              <a:rPr lang="fr-FR"/>
              <a:pPr>
                <a:defRPr/>
              </a:pPr>
              <a:t>09/10/2013</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FF0B000C-B9B8-4BA5-99B0-5D74494910B0}" type="slidenum">
              <a:rPr lang="fr-FR"/>
              <a:pPr>
                <a:defRPr/>
              </a:pPr>
              <a:t>‹N°›</a:t>
            </a:fld>
            <a:endParaRPr lang="fr-FR"/>
          </a:p>
        </p:txBody>
      </p:sp>
      <p:grpSp>
        <p:nvGrpSpPr>
          <p:cNvPr id="4105"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grpSp>
    </p:spTree>
  </p:cSld>
  <p:clrMap bg1="lt1" tx1="dk1" bg2="lt2" tx2="dk2" accent1="accent1" accent2="accent2" accent3="accent3" accent4="accent4" accent5="accent5" accent6="accent6" hlink="hlink" folHlink="folHlink"/>
  <p:sldLayoutIdLst>
    <p:sldLayoutId id="2147485542" r:id="rId1"/>
    <p:sldLayoutId id="2147485543" r:id="rId2"/>
    <p:sldLayoutId id="2147485544" r:id="rId3"/>
    <p:sldLayoutId id="2147485545" r:id="rId4"/>
    <p:sldLayoutId id="2147485546" r:id="rId5"/>
    <p:sldLayoutId id="2147485547" r:id="rId6"/>
    <p:sldLayoutId id="2147485548" r:id="rId7"/>
    <p:sldLayoutId id="2147485549" r:id="rId8"/>
    <p:sldLayoutId id="2147485550" r:id="rId9"/>
    <p:sldLayoutId id="2147485551" r:id="rId10"/>
    <p:sldLayoutId id="2147485552" r:id="rId11"/>
    <p:sldLayoutId id="2147485553" r:id="rId12"/>
    <p:sldLayoutId id="2147485554" r:id="rId13"/>
    <p:sldLayoutId id="2147485555" r:id="rId14"/>
    <p:sldLayoutId id="2147485556" r:id="rId15"/>
    <p:sldLayoutId id="2147485557" r:id="rId16"/>
  </p:sldLayoutIdLst>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eaLnBrk="0" fontAlgn="base" hangingPunct="0">
        <a:spcBef>
          <a:spcPct val="0"/>
        </a:spcBef>
        <a:spcAft>
          <a:spcPct val="0"/>
        </a:spcAft>
        <a:defRPr sz="5000">
          <a:solidFill>
            <a:schemeClr val="tx2"/>
          </a:solidFill>
          <a:latin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5124"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
        <p:nvSpPr>
          <p:cNvPr id="5125"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5328205F-E7D5-47FB-A8EF-5A3BAAC726CE}" type="datetimeFigureOut">
              <a:rPr lang="fr-FR"/>
              <a:pPr>
                <a:defRPr/>
              </a:pPr>
              <a:t>09/10/2013</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C8E44133-537B-4F47-958C-BAC05054E815}" type="slidenum">
              <a:rPr lang="fr-FR"/>
              <a:pPr>
                <a:defRPr/>
              </a:pPr>
              <a:t>‹N°›</a:t>
            </a:fld>
            <a:endParaRPr lang="fr-FR"/>
          </a:p>
        </p:txBody>
      </p:sp>
      <p:grpSp>
        <p:nvGrpSpPr>
          <p:cNvPr id="5129"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grpSp>
    </p:spTree>
  </p:cSld>
  <p:clrMap bg1="lt1" tx1="dk1" bg2="lt2" tx2="dk2" accent1="accent1" accent2="accent2" accent3="accent3" accent4="accent4" accent5="accent5" accent6="accent6" hlink="hlink" folHlink="folHlink"/>
  <p:sldLayoutIdLst>
    <p:sldLayoutId id="2147485558" r:id="rId1"/>
    <p:sldLayoutId id="2147485559" r:id="rId2"/>
    <p:sldLayoutId id="2147485560" r:id="rId3"/>
    <p:sldLayoutId id="2147485561" r:id="rId4"/>
    <p:sldLayoutId id="2147485562" r:id="rId5"/>
    <p:sldLayoutId id="2147485563" r:id="rId6"/>
    <p:sldLayoutId id="2147485564" r:id="rId7"/>
    <p:sldLayoutId id="2147485565" r:id="rId8"/>
    <p:sldLayoutId id="2147485566" r:id="rId9"/>
    <p:sldLayoutId id="2147485567" r:id="rId10"/>
    <p:sldLayoutId id="2147485568" r:id="rId11"/>
    <p:sldLayoutId id="2147485569" r:id="rId12"/>
    <p:sldLayoutId id="2147485570" r:id="rId13"/>
    <p:sldLayoutId id="2147485571" r:id="rId14"/>
    <p:sldLayoutId id="2147485572" r:id="rId15"/>
    <p:sldLayoutId id="2147485573" r:id="rId16"/>
    <p:sldLayoutId id="2147485574" r:id="rId17"/>
  </p:sldLayoutIdLst>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eaLnBrk="0" fontAlgn="base" hangingPunct="0">
        <a:spcBef>
          <a:spcPct val="0"/>
        </a:spcBef>
        <a:spcAft>
          <a:spcPct val="0"/>
        </a:spcAft>
        <a:defRPr sz="5000">
          <a:solidFill>
            <a:schemeClr val="tx2"/>
          </a:solidFill>
          <a:latin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6148"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
        <p:nvSpPr>
          <p:cNvPr id="6149"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7D4689B6-BA45-41EE-BB21-6EC382103073}" type="datetimeFigureOut">
              <a:rPr lang="fr-FR"/>
              <a:pPr>
                <a:defRPr/>
              </a:pPr>
              <a:t>09/10/2013</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01BB3FBB-9838-4166-8C4F-5C3DD9F47DF5}" type="slidenum">
              <a:rPr lang="fr-FR"/>
              <a:pPr>
                <a:defRPr/>
              </a:pPr>
              <a:t>‹N°›</a:t>
            </a:fld>
            <a:endParaRPr lang="fr-FR"/>
          </a:p>
        </p:txBody>
      </p:sp>
      <p:grpSp>
        <p:nvGrpSpPr>
          <p:cNvPr id="6153"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grpSp>
    </p:spTree>
  </p:cSld>
  <p:clrMap bg1="lt1" tx1="dk1" bg2="lt2" tx2="dk2" accent1="accent1" accent2="accent2" accent3="accent3" accent4="accent4" accent5="accent5" accent6="accent6" hlink="hlink" folHlink="folHlink"/>
  <p:sldLayoutIdLst>
    <p:sldLayoutId id="2147485575" r:id="rId1"/>
    <p:sldLayoutId id="2147485576" r:id="rId2"/>
    <p:sldLayoutId id="2147485577" r:id="rId3"/>
    <p:sldLayoutId id="2147485578" r:id="rId4"/>
    <p:sldLayoutId id="2147485579" r:id="rId5"/>
    <p:sldLayoutId id="2147485580" r:id="rId6"/>
    <p:sldLayoutId id="2147485581" r:id="rId7"/>
    <p:sldLayoutId id="2147485582" r:id="rId8"/>
    <p:sldLayoutId id="2147485583" r:id="rId9"/>
    <p:sldLayoutId id="2147485584" r:id="rId10"/>
    <p:sldLayoutId id="2147485585" r:id="rId11"/>
    <p:sldLayoutId id="2147485586" r:id="rId12"/>
    <p:sldLayoutId id="2147485587" r:id="rId13"/>
    <p:sldLayoutId id="2147485588" r:id="rId14"/>
  </p:sldLayoutIdLst>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eaLnBrk="0" fontAlgn="base" hangingPunct="0">
        <a:spcBef>
          <a:spcPct val="0"/>
        </a:spcBef>
        <a:spcAft>
          <a:spcPct val="0"/>
        </a:spcAft>
        <a:defRPr sz="5000">
          <a:solidFill>
            <a:schemeClr val="tx2"/>
          </a:solidFill>
          <a:latin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useBgFill="1">
        <p:nvSpPr>
          <p:cNvPr id="8" name="Rectangle à coins arrondis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172" name="Espace réservé du titre 21"/>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fr-FR" smtClean="0"/>
              <a:t>Modifiez le style du titre</a:t>
            </a:r>
            <a:endParaRPr lang="en-US" smtClean="0"/>
          </a:p>
        </p:txBody>
      </p:sp>
      <p:sp>
        <p:nvSpPr>
          <p:cNvPr id="7173" name="Espace réservé du texte 12"/>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a:off x="6172200" y="6191250"/>
            <a:ext cx="2476500" cy="476250"/>
          </a:xfrm>
          <a:prstGeom prst="rect">
            <a:avLst/>
          </a:prstGeom>
        </p:spPr>
        <p:txBody>
          <a:bodyPr anchor="ctr" anchorCtr="0"/>
          <a:lstStyle>
            <a:lvl1pPr algn="r" eaLnBrk="1" fontAlgn="auto" latinLnBrk="0" hangingPunct="1">
              <a:spcBef>
                <a:spcPts val="0"/>
              </a:spcBef>
              <a:spcAft>
                <a:spcPts val="0"/>
              </a:spcAft>
              <a:defRPr kumimoji="0" sz="1400">
                <a:solidFill>
                  <a:srgbClr val="696464"/>
                </a:solidFill>
                <a:latin typeface="Perpetua"/>
                <a:cs typeface="+mn-cs"/>
              </a:defRPr>
            </a:lvl1pPr>
          </a:lstStyle>
          <a:p>
            <a:pPr>
              <a:defRPr/>
            </a:pPr>
            <a:fld id="{4AB0738C-B263-4EE8-8982-F8DE24578B5F}" type="datetimeFigureOut">
              <a:rPr lang="es-ES"/>
              <a:pPr>
                <a:defRPr/>
              </a:pPr>
              <a:t>09/10/2013</a:t>
            </a:fld>
            <a:endParaRPr lang="es-ES"/>
          </a:p>
        </p:txBody>
      </p:sp>
      <p:sp>
        <p:nvSpPr>
          <p:cNvPr id="3" name="Espace réservé du pied de page 2"/>
          <p:cNvSpPr>
            <a:spLocks noGrp="1"/>
          </p:cNvSpPr>
          <p:nvPr>
            <p:ph type="ftr" sz="quarter" idx="3"/>
          </p:nvPr>
        </p:nvSpPr>
        <p:spPr>
          <a:xfrm>
            <a:off x="914400" y="6172200"/>
            <a:ext cx="3962400" cy="457200"/>
          </a:xfrm>
          <a:prstGeom prst="rect">
            <a:avLst/>
          </a:prstGeom>
        </p:spPr>
        <p:txBody>
          <a:bodyPr anchor="ctr" anchorCtr="0"/>
          <a:lstStyle>
            <a:lvl1pPr eaLnBrk="1" fontAlgn="auto" latinLnBrk="0" hangingPunct="1">
              <a:spcBef>
                <a:spcPts val="0"/>
              </a:spcBef>
              <a:spcAft>
                <a:spcPts val="0"/>
              </a:spcAft>
              <a:defRPr kumimoji="0" sz="1400">
                <a:solidFill>
                  <a:srgbClr val="696464"/>
                </a:solidFill>
                <a:latin typeface="Perpetua"/>
                <a:cs typeface="+mn-cs"/>
              </a:defRPr>
            </a:lvl1pPr>
          </a:lstStyle>
          <a:p>
            <a:pPr>
              <a:defRPr/>
            </a:pPr>
            <a:endParaRPr lang="es-ES"/>
          </a:p>
        </p:txBody>
      </p:sp>
      <p:sp>
        <p:nvSpPr>
          <p:cNvPr id="23" name="Espace réservé du numéro de diapositive 22"/>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fontAlgn="auto" latinLnBrk="0" hangingPunct="1">
              <a:spcBef>
                <a:spcPts val="0"/>
              </a:spcBef>
              <a:spcAft>
                <a:spcPts val="0"/>
              </a:spcAft>
              <a:defRPr kumimoji="0" sz="1400">
                <a:solidFill>
                  <a:srgbClr val="FFFFFF"/>
                </a:solidFill>
                <a:latin typeface="+mj-lt"/>
                <a:ea typeface="+mj-ea"/>
                <a:cs typeface="+mj-cs"/>
              </a:defRPr>
            </a:lvl1pPr>
          </a:lstStyle>
          <a:p>
            <a:pPr>
              <a:defRPr/>
            </a:pPr>
            <a:fld id="{C368C492-9353-4162-ACBC-6DC12662DAA0}" type="slidenum">
              <a:rPr lang="es-ES"/>
              <a:pPr>
                <a:defRPr/>
              </a:pPr>
              <a:t>‹N°›</a:t>
            </a:fld>
            <a:endParaRPr lang="es-ES"/>
          </a:p>
        </p:txBody>
      </p:sp>
    </p:spTree>
  </p:cSld>
  <p:clrMap bg1="lt1" tx1="dk1" bg2="lt2" tx2="dk2" accent1="accent1" accent2="accent2" accent3="accent3" accent4="accent4" accent5="accent5" accent6="accent6" hlink="hlink" folHlink="folHlink"/>
  <p:sldLayoutIdLst>
    <p:sldLayoutId id="2147485664" r:id="rId1"/>
    <p:sldLayoutId id="2147485665" r:id="rId2"/>
    <p:sldLayoutId id="2147485666" r:id="rId3"/>
    <p:sldLayoutId id="2147485667" r:id="rId4"/>
    <p:sldLayoutId id="2147485668" r:id="rId5"/>
    <p:sldLayoutId id="2147485669" r:id="rId6"/>
    <p:sldLayoutId id="2147485670" r:id="rId7"/>
    <p:sldLayoutId id="2147485671" r:id="rId8"/>
    <p:sldLayoutId id="2147485672" r:id="rId9"/>
    <p:sldLayoutId id="2147485673" r:id="rId10"/>
    <p:sldLayoutId id="2147485674" r:id="rId11"/>
  </p:sldLayoutIdLst>
  <p:timing>
    <p:tnLst>
      <p:par>
        <p:cTn id="1" dur="indefinite" restart="never" nodeType="tmRoot"/>
      </p:par>
    </p:tnLst>
  </p:timing>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8196"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
        <p:nvSpPr>
          <p:cNvPr id="8197"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2FC74ED6-1351-461C-B13D-53F973B4DFA7}" type="datetimeFigureOut">
              <a:rPr lang="fr-FR"/>
              <a:pPr>
                <a:defRPr/>
              </a:pPr>
              <a:t>09/10/2013</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1C59A152-46A3-4F53-A79E-91403BD73D37}" type="slidenum">
              <a:rPr lang="fr-FR"/>
              <a:pPr>
                <a:defRPr/>
              </a:pPr>
              <a:t>‹N°›</a:t>
            </a:fld>
            <a:endParaRPr lang="fr-FR"/>
          </a:p>
        </p:txBody>
      </p:sp>
      <p:grpSp>
        <p:nvGrpSpPr>
          <p:cNvPr id="8201"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grpSp>
    </p:spTree>
  </p:cSld>
  <p:clrMap bg1="lt1" tx1="dk1" bg2="lt2" tx2="dk2" accent1="accent1" accent2="accent2" accent3="accent3" accent4="accent4" accent5="accent5" accent6="accent6" hlink="hlink" folHlink="folHlink"/>
  <p:sldLayoutIdLst>
    <p:sldLayoutId id="2147485589" r:id="rId1"/>
    <p:sldLayoutId id="2147485590" r:id="rId2"/>
    <p:sldLayoutId id="2147485591" r:id="rId3"/>
    <p:sldLayoutId id="2147485592" r:id="rId4"/>
    <p:sldLayoutId id="2147485593" r:id="rId5"/>
    <p:sldLayoutId id="2147485594" r:id="rId6"/>
    <p:sldLayoutId id="2147485595" r:id="rId7"/>
    <p:sldLayoutId id="2147485596" r:id="rId8"/>
    <p:sldLayoutId id="2147485597" r:id="rId9"/>
    <p:sldLayoutId id="2147485598" r:id="rId10"/>
    <p:sldLayoutId id="2147485599" r:id="rId11"/>
    <p:sldLayoutId id="2147485600" r:id="rId12"/>
    <p:sldLayoutId id="2147485601" r:id="rId13"/>
    <p:sldLayoutId id="2147485602" r:id="rId14"/>
  </p:sldLayoutIdLst>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eaLnBrk="0" fontAlgn="base" hangingPunct="0">
        <a:spcBef>
          <a:spcPct val="0"/>
        </a:spcBef>
        <a:spcAft>
          <a:spcPct val="0"/>
        </a:spcAft>
        <a:defRPr sz="5000">
          <a:solidFill>
            <a:schemeClr val="tx2"/>
          </a:solidFill>
          <a:latin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10244"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
        <p:nvSpPr>
          <p:cNvPr id="10245"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A6FB6520-B85B-4BE5-AFF4-C2DBA98D47B5}" type="datetimeFigureOut">
              <a:rPr lang="fr-FR"/>
              <a:pPr>
                <a:defRPr/>
              </a:pPr>
              <a:t>09/10/2013</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4413C5E8-E566-46C4-9322-EB815429BA5C}" type="slidenum">
              <a:rPr lang="fr-FR"/>
              <a:pPr>
                <a:defRPr/>
              </a:pPr>
              <a:t>‹N°›</a:t>
            </a:fld>
            <a:endParaRPr lang="fr-FR"/>
          </a:p>
        </p:txBody>
      </p:sp>
      <p:grpSp>
        <p:nvGrpSpPr>
          <p:cNvPr id="10249"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grpSp>
    </p:spTree>
  </p:cSld>
  <p:clrMap bg1="lt1" tx1="dk1" bg2="lt2" tx2="dk2" accent1="accent1" accent2="accent2" accent3="accent3" accent4="accent4" accent5="accent5" accent6="accent6" hlink="hlink" folHlink="folHlink"/>
  <p:sldLayoutIdLst>
    <p:sldLayoutId id="2147485617" r:id="rId1"/>
    <p:sldLayoutId id="2147485618" r:id="rId2"/>
    <p:sldLayoutId id="2147485619" r:id="rId3"/>
    <p:sldLayoutId id="2147485620" r:id="rId4"/>
    <p:sldLayoutId id="2147485621" r:id="rId5"/>
    <p:sldLayoutId id="2147485622" r:id="rId6"/>
    <p:sldLayoutId id="2147485623" r:id="rId7"/>
    <p:sldLayoutId id="2147485624" r:id="rId8"/>
    <p:sldLayoutId id="2147485625" r:id="rId9"/>
    <p:sldLayoutId id="2147485626" r:id="rId10"/>
    <p:sldLayoutId id="2147485627" r:id="rId11"/>
    <p:sldLayoutId id="2147485628" r:id="rId12"/>
    <p:sldLayoutId id="2147485629" r:id="rId13"/>
    <p:sldLayoutId id="2147485630" r:id="rId14"/>
  </p:sldLayoutIdLst>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eaLnBrk="0" fontAlgn="base" hangingPunct="0">
        <a:spcBef>
          <a:spcPct val="0"/>
        </a:spcBef>
        <a:spcAft>
          <a:spcPct val="0"/>
        </a:spcAft>
        <a:defRPr sz="5000">
          <a:solidFill>
            <a:schemeClr val="tx2"/>
          </a:solidFill>
          <a:latin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11268"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
        <p:nvSpPr>
          <p:cNvPr id="11269"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3B03B1EC-0FD6-4113-8C83-B41AA83DB9D7}" type="datetimeFigureOut">
              <a:rPr lang="fr-FR"/>
              <a:pPr>
                <a:defRPr/>
              </a:pPr>
              <a:t>09/10/2013</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E2ADA33A-1700-4C39-B205-A1F7A9941BBD}" type="slidenum">
              <a:rPr lang="fr-FR"/>
              <a:pPr>
                <a:defRPr/>
              </a:pPr>
              <a:t>‹N°›</a:t>
            </a:fld>
            <a:endParaRPr lang="fr-FR"/>
          </a:p>
        </p:txBody>
      </p:sp>
      <p:grpSp>
        <p:nvGrpSpPr>
          <p:cNvPr id="11273"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cs typeface="+mn-cs"/>
              </a:endParaRPr>
            </a:p>
          </p:txBody>
        </p:sp>
      </p:grpSp>
    </p:spTree>
  </p:cSld>
  <p:clrMap bg1="lt1" tx1="dk1" bg2="lt2" tx2="dk2" accent1="accent1" accent2="accent2" accent3="accent3" accent4="accent4" accent5="accent5" accent6="accent6" hlink="hlink" folHlink="folHlink"/>
  <p:sldLayoutIdLst>
    <p:sldLayoutId id="2147485631" r:id="rId1"/>
    <p:sldLayoutId id="2147485632" r:id="rId2"/>
    <p:sldLayoutId id="2147485633" r:id="rId3"/>
    <p:sldLayoutId id="2147485634" r:id="rId4"/>
    <p:sldLayoutId id="2147485635" r:id="rId5"/>
    <p:sldLayoutId id="2147485636" r:id="rId6"/>
    <p:sldLayoutId id="2147485637" r:id="rId7"/>
    <p:sldLayoutId id="2147485638" r:id="rId8"/>
    <p:sldLayoutId id="2147485639" r:id="rId9"/>
    <p:sldLayoutId id="2147485640" r:id="rId10"/>
    <p:sldLayoutId id="2147485641" r:id="rId11"/>
    <p:sldLayoutId id="2147485642" r:id="rId12"/>
    <p:sldLayoutId id="2147485643" r:id="rId13"/>
    <p:sldLayoutId id="2147485644" r:id="rId14"/>
  </p:sldLayoutIdLst>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eaLnBrk="0" fontAlgn="base" hangingPunct="0">
        <a:spcBef>
          <a:spcPct val="0"/>
        </a:spcBef>
        <a:spcAft>
          <a:spcPct val="0"/>
        </a:spcAft>
        <a:defRPr sz="5000">
          <a:solidFill>
            <a:schemeClr val="tx2"/>
          </a:solidFill>
          <a:latin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endParaRPr>
          </a:p>
        </p:txBody>
      </p:sp>
      <p:sp>
        <p:nvSpPr>
          <p:cNvPr id="1028"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
        <p:nvSpPr>
          <p:cNvPr id="1029"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4023C0BE-63AD-48AD-A0CE-3D9B81EF8748}" type="datetimeFigureOut">
              <a:rPr lang="fr-FR">
                <a:solidFill>
                  <a:srgbClr val="04617B">
                    <a:shade val="90000"/>
                  </a:srgbClr>
                </a:solidFill>
              </a:rPr>
              <a:pPr>
                <a:defRPr/>
              </a:pPr>
              <a:t>09/10/2013</a:t>
            </a:fld>
            <a:endParaRPr lang="fr-FR">
              <a:solidFill>
                <a:srgbClr val="04617B">
                  <a:shade val="90000"/>
                </a:srgbClr>
              </a:solidFill>
            </a:endParaRP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fr-FR">
              <a:solidFill>
                <a:srgbClr val="04617B">
                  <a:shade val="90000"/>
                </a:srgbClr>
              </a:solidFill>
            </a:endParaRP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262ACF93-6FE5-4142-9643-71E16F9EF026}" type="slidenum">
              <a:rPr lang="fr-FR">
                <a:solidFill>
                  <a:srgbClr val="04617B">
                    <a:shade val="90000"/>
                  </a:srgbClr>
                </a:solidFill>
              </a:rPr>
              <a:pPr>
                <a:defRPr/>
              </a:pPr>
              <a:t>‹N°›</a:t>
            </a:fld>
            <a:endParaRPr lang="fr-FR">
              <a:solidFill>
                <a:srgbClr val="04617B">
                  <a:shade val="90000"/>
                </a:srgbClr>
              </a:solidFill>
            </a:endParaRPr>
          </a:p>
        </p:txBody>
      </p:sp>
      <p:grpSp>
        <p:nvGrpSpPr>
          <p:cNvPr id="1033"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srgbClr val="000000"/>
                </a:solidFill>
                <a:latin typeface="Constantia"/>
              </a:endParaRPr>
            </a:p>
          </p:txBody>
        </p:sp>
      </p:grpSp>
    </p:spTree>
    <p:extLst>
      <p:ext uri="{BB962C8B-B14F-4D97-AF65-F5344CB8AC3E}">
        <p14:creationId xmlns:p14="http://schemas.microsoft.com/office/powerpoint/2010/main" val="276729457"/>
      </p:ext>
    </p:extLst>
  </p:cSld>
  <p:clrMap bg1="lt1" tx1="dk1" bg2="lt2" tx2="dk2" accent1="accent1" accent2="accent2" accent3="accent3" accent4="accent4" accent5="accent5" accent6="accent6" hlink="hlink" folHlink="folHlink"/>
  <p:sldLayoutIdLst>
    <p:sldLayoutId id="2147485676" r:id="rId1"/>
    <p:sldLayoutId id="2147485677" r:id="rId2"/>
    <p:sldLayoutId id="2147485678" r:id="rId3"/>
    <p:sldLayoutId id="2147485679" r:id="rId4"/>
    <p:sldLayoutId id="2147485680" r:id="rId5"/>
    <p:sldLayoutId id="2147485681" r:id="rId6"/>
    <p:sldLayoutId id="2147485682" r:id="rId7"/>
    <p:sldLayoutId id="2147485683" r:id="rId8"/>
    <p:sldLayoutId id="2147485684" r:id="rId9"/>
    <p:sldLayoutId id="2147485685" r:id="rId10"/>
    <p:sldLayoutId id="2147485686" r:id="rId11"/>
    <p:sldLayoutId id="2147485687" r:id="rId12"/>
    <p:sldLayoutId id="2147485688" r:id="rId13"/>
    <p:sldLayoutId id="2147485689" r:id="rId14"/>
    <p:sldLayoutId id="2147485690" r:id="rId15"/>
    <p:sldLayoutId id="2147485691" r:id="rId16"/>
    <p:sldLayoutId id="2147485692" r:id="rId17"/>
  </p:sldLayoutIdLst>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eaLnBrk="0" fontAlgn="base" hangingPunct="0">
        <a:spcBef>
          <a:spcPct val="0"/>
        </a:spcBef>
        <a:spcAft>
          <a:spcPct val="0"/>
        </a:spcAft>
        <a:defRPr sz="5000">
          <a:solidFill>
            <a:schemeClr val="tx2"/>
          </a:solidFill>
          <a:latin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91.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5.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4.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7.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07.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0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7.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7.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18.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18.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18.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6.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16.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6.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6.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18.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8.xml"/><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4572000" cy="34290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CA">
              <a:solidFill>
                <a:prstClr val="white"/>
              </a:solidFill>
            </a:endParaRPr>
          </a:p>
        </p:txBody>
      </p:sp>
      <p:sp>
        <p:nvSpPr>
          <p:cNvPr id="10" name="Rectangle 9"/>
          <p:cNvSpPr/>
          <p:nvPr/>
        </p:nvSpPr>
        <p:spPr>
          <a:xfrm>
            <a:off x="4572000" y="-25400"/>
            <a:ext cx="4572000" cy="3429000"/>
          </a:xfrm>
          <a:prstGeom prst="rect">
            <a:avLst/>
          </a:prstGeom>
          <a:solidFill>
            <a:srgbClr val="5199E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CA">
              <a:solidFill>
                <a:prstClr val="white"/>
              </a:solidFill>
            </a:endParaRPr>
          </a:p>
        </p:txBody>
      </p:sp>
      <p:sp>
        <p:nvSpPr>
          <p:cNvPr id="11" name="Rectangle 10"/>
          <p:cNvSpPr/>
          <p:nvPr/>
        </p:nvSpPr>
        <p:spPr>
          <a:xfrm>
            <a:off x="-1" y="3429000"/>
            <a:ext cx="4572000" cy="3429000"/>
          </a:xfrm>
          <a:prstGeom prst="rect">
            <a:avLst/>
          </a:prstGeom>
          <a:solidFill>
            <a:srgbClr val="358CC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CA">
              <a:solidFill>
                <a:prstClr val="white"/>
              </a:solidFill>
            </a:endParaRPr>
          </a:p>
        </p:txBody>
      </p:sp>
      <p:sp>
        <p:nvSpPr>
          <p:cNvPr id="13" name="Rectangle à coins arrondis 12"/>
          <p:cNvSpPr/>
          <p:nvPr/>
        </p:nvSpPr>
        <p:spPr>
          <a:xfrm>
            <a:off x="2123616" y="2852737"/>
            <a:ext cx="4896767" cy="10810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CA" sz="3600" dirty="0" smtClean="0">
                <a:solidFill>
                  <a:prstClr val="black"/>
                </a:solidFill>
              </a:rPr>
              <a:t>L’aide internationale et la coopération solidaire</a:t>
            </a:r>
            <a:endParaRPr lang="fr-CA" sz="3600" dirty="0">
              <a:solidFill>
                <a:prstClr val="black"/>
              </a:solidFill>
            </a:endParaRPr>
          </a:p>
        </p:txBody>
      </p:sp>
      <p:cxnSp>
        <p:nvCxnSpPr>
          <p:cNvPr id="23" name="Connecteur droit avec flèche 22"/>
          <p:cNvCxnSpPr/>
          <p:nvPr/>
        </p:nvCxnSpPr>
        <p:spPr>
          <a:xfrm flipH="1" flipV="1">
            <a:off x="3465136" y="2420888"/>
            <a:ext cx="458792" cy="43184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flipH="1">
            <a:off x="3276600" y="4005263"/>
            <a:ext cx="503238" cy="374205"/>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flipV="1">
            <a:off x="5580063" y="2276872"/>
            <a:ext cx="525461" cy="575865"/>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p:nvPr/>
        </p:nvCxnSpPr>
        <p:spPr>
          <a:xfrm>
            <a:off x="5703887" y="3940746"/>
            <a:ext cx="431800" cy="50323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descr="C:\Users\Angele\Pictures\Conférence aide internationale\Mains pour la ter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34" y="-5"/>
            <a:ext cx="3439001" cy="278987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ngele\Pictures\Conférence aide internationale\photo21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5525" y="-17621"/>
            <a:ext cx="3038475" cy="29417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ngele\Pictures\Conférence aide internationale\photo217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5687" y="3916204"/>
            <a:ext cx="3038475" cy="294179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ngele\Pictures\Angèle\photo Angèle Bouffard monde 23-08-201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385" y="4379468"/>
            <a:ext cx="3527552" cy="24785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u contenu 1"/>
          <p:cNvSpPr>
            <a:spLocks noGrp="1"/>
          </p:cNvSpPr>
          <p:nvPr>
            <p:ph/>
          </p:nvPr>
        </p:nvSpPr>
        <p:spPr/>
        <p:txBody>
          <a:bodyPr/>
          <a:lstStyle/>
          <a:p>
            <a:endParaRPr lang="fr-CA" smtClean="0"/>
          </a:p>
        </p:txBody>
      </p:sp>
      <p:pic>
        <p:nvPicPr>
          <p:cNvPr id="28675" name="Picture 2" descr="C:\Users\Angele\Desktop\carte-du-monde_2400_z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Image 5" descr="voilier.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7188" y="-285750"/>
            <a:ext cx="9501188" cy="735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itre 3"/>
          <p:cNvSpPr>
            <a:spLocks noGrp="1"/>
          </p:cNvSpPr>
          <p:nvPr>
            <p:ph type="title" idx="4294967295"/>
          </p:nvPr>
        </p:nvSpPr>
        <p:spPr/>
        <p:txBody>
          <a:bodyPr/>
          <a:lstStyle/>
          <a:p>
            <a:pPr algn="ctr" eaLnBrk="1" hangingPunct="1"/>
            <a:r>
              <a:rPr lang="en-CA" sz="4800" smtClean="0">
                <a:solidFill>
                  <a:srgbClr val="FFC000"/>
                </a:solidFill>
                <a:latin typeface="Times New Roman" pitchFamily="18" charset="0"/>
                <a:cs typeface="Times New Roman" pitchFamily="18" charset="0"/>
              </a:rPr>
              <a:t>Les aventures d’Angèle</a:t>
            </a:r>
            <a:endParaRPr lang="fr-FR" sz="4800" smtClean="0">
              <a:solidFill>
                <a:srgbClr val="FFC000"/>
              </a:solidFill>
              <a:latin typeface="Times New Roman" pitchFamily="18" charset="0"/>
              <a:cs typeface="Times New Roman" pitchFamily="18" charset="0"/>
            </a:endParaRPr>
          </a:p>
        </p:txBody>
      </p:sp>
      <p:sp>
        <p:nvSpPr>
          <p:cNvPr id="37892" name="Espace réservé du contenu 4"/>
          <p:cNvSpPr>
            <a:spLocks noGrp="1"/>
          </p:cNvSpPr>
          <p:nvPr>
            <p:ph idx="4294967295"/>
          </p:nvPr>
        </p:nvSpPr>
        <p:spPr>
          <a:xfrm>
            <a:off x="457200" y="1935163"/>
            <a:ext cx="8229600" cy="4922837"/>
          </a:xfrm>
        </p:spPr>
        <p:txBody>
          <a:bodyPr/>
          <a:lstStyle/>
          <a:p>
            <a:pPr algn="r" eaLnBrk="1" hangingPunct="1">
              <a:buFont typeface="Wingdings 2" pitchFamily="18" charset="2"/>
              <a:buNone/>
            </a:pPr>
            <a:endParaRPr lang="en-CA" sz="2000" smtClean="0">
              <a:solidFill>
                <a:srgbClr val="FFC000"/>
              </a:solidFill>
              <a:latin typeface="Times New Roman" pitchFamily="18" charset="0"/>
              <a:cs typeface="Times New Roman" pitchFamily="18" charset="0"/>
            </a:endParaRPr>
          </a:p>
          <a:p>
            <a:pPr algn="r" eaLnBrk="1" hangingPunct="1">
              <a:buFont typeface="Wingdings 2" pitchFamily="18" charset="2"/>
              <a:buNone/>
            </a:pPr>
            <a:endParaRPr lang="en-CA" sz="2000" smtClean="0">
              <a:solidFill>
                <a:srgbClr val="FFC000"/>
              </a:solidFill>
              <a:latin typeface="Times New Roman" pitchFamily="18" charset="0"/>
              <a:cs typeface="Times New Roman" pitchFamily="18" charset="0"/>
            </a:endParaRPr>
          </a:p>
          <a:p>
            <a:pPr algn="r" eaLnBrk="1" hangingPunct="1">
              <a:buFont typeface="Wingdings 2" pitchFamily="18" charset="2"/>
              <a:buNone/>
            </a:pPr>
            <a:endParaRPr lang="en-CA" sz="2000" smtClean="0">
              <a:solidFill>
                <a:srgbClr val="FFC000"/>
              </a:solidFill>
              <a:latin typeface="Times New Roman" pitchFamily="18" charset="0"/>
              <a:cs typeface="Times New Roman" pitchFamily="18" charset="0"/>
            </a:endParaRPr>
          </a:p>
          <a:p>
            <a:pPr algn="r" eaLnBrk="1" hangingPunct="1">
              <a:buFont typeface="Wingdings 2" pitchFamily="18" charset="2"/>
              <a:buNone/>
            </a:pPr>
            <a:endParaRPr lang="en-CA" sz="2000" smtClean="0">
              <a:solidFill>
                <a:srgbClr val="FFC000"/>
              </a:solidFill>
              <a:latin typeface="Times New Roman" pitchFamily="18" charset="0"/>
              <a:cs typeface="Times New Roman" pitchFamily="18" charset="0"/>
            </a:endParaRPr>
          </a:p>
          <a:p>
            <a:pPr algn="r" eaLnBrk="1" hangingPunct="1">
              <a:buFont typeface="Wingdings 2" pitchFamily="18" charset="2"/>
              <a:buNone/>
            </a:pPr>
            <a:endParaRPr lang="en-CA" sz="2000" smtClean="0">
              <a:solidFill>
                <a:srgbClr val="FFC000"/>
              </a:solidFill>
              <a:latin typeface="Times New Roman" pitchFamily="18" charset="0"/>
              <a:cs typeface="Times New Roman" pitchFamily="18" charset="0"/>
            </a:endParaRPr>
          </a:p>
          <a:p>
            <a:pPr algn="r" eaLnBrk="1" hangingPunct="1">
              <a:buFont typeface="Wingdings 2" pitchFamily="18" charset="2"/>
              <a:buNone/>
            </a:pPr>
            <a:endParaRPr lang="en-CA" sz="2000" smtClean="0">
              <a:solidFill>
                <a:srgbClr val="FFC000"/>
              </a:solidFill>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idx="4294967295"/>
          </p:nvPr>
        </p:nvSpPr>
        <p:spPr>
          <a:xfrm>
            <a:off x="428625" y="285750"/>
            <a:ext cx="8229600" cy="1143000"/>
          </a:xfrm>
        </p:spPr>
        <p:txBody>
          <a:bodyPr/>
          <a:lstStyle/>
          <a:p>
            <a:pPr algn="ctr" eaLnBrk="1" hangingPunct="1"/>
            <a:r>
              <a:rPr lang="en-CA" sz="4800" smtClean="0">
                <a:solidFill>
                  <a:schemeClr val="tx1"/>
                </a:solidFill>
                <a:latin typeface="Times New Roman" pitchFamily="18" charset="0"/>
                <a:cs typeface="Times New Roman" pitchFamily="18" charset="0"/>
              </a:rPr>
              <a:t>Le bateau </a:t>
            </a:r>
            <a:endParaRPr lang="fr-FR" sz="4800" smtClean="0">
              <a:solidFill>
                <a:schemeClr val="tx1"/>
              </a:solidFill>
              <a:latin typeface="Times New Roman" pitchFamily="18" charset="0"/>
              <a:cs typeface="Times New Roman" pitchFamily="18" charset="0"/>
            </a:endParaRPr>
          </a:p>
        </p:txBody>
      </p:sp>
      <p:pic>
        <p:nvPicPr>
          <p:cNvPr id="8" name="Espace réservé du contenu 7" descr="équipage.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357188" y="1571625"/>
            <a:ext cx="3810000" cy="2857500"/>
          </a:xfrm>
        </p:spPr>
      </p:pic>
      <p:sp>
        <p:nvSpPr>
          <p:cNvPr id="7172" name="ZoneTexte 8"/>
          <p:cNvSpPr txBox="1">
            <a:spLocks noChangeArrowheads="1"/>
          </p:cNvSpPr>
          <p:nvPr/>
        </p:nvSpPr>
        <p:spPr bwMode="auto">
          <a:xfrm>
            <a:off x="4286250" y="2571750"/>
            <a:ext cx="609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CA" sz="6000" dirty="0">
                <a:latin typeface="Constantia" pitchFamily="18" charset="0"/>
              </a:rPr>
              <a:t>+</a:t>
            </a:r>
            <a:endParaRPr lang="fr-FR" sz="6000" dirty="0">
              <a:latin typeface="Constantia" pitchFamily="18" charset="0"/>
            </a:endParaRPr>
          </a:p>
        </p:txBody>
      </p:sp>
      <p:pic>
        <p:nvPicPr>
          <p:cNvPr id="10" name="Image 9" descr="voilie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0625" y="1571625"/>
            <a:ext cx="38576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0" descr="pirates3_Equipag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57438" y="4481513"/>
            <a:ext cx="41021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p:cNvSpPr txBox="1">
            <a:spLocks noChangeArrowheads="1"/>
          </p:cNvSpPr>
          <p:nvPr/>
        </p:nvSpPr>
        <p:spPr bwMode="auto">
          <a:xfrm>
            <a:off x="928688" y="5500688"/>
            <a:ext cx="5889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CA" sz="5400"/>
              <a:t>=</a:t>
            </a:r>
            <a:endParaRPr lang="fr-FR" sz="54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10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172"/>
                                        </p:tgtEl>
                                        <p:attrNameLst>
                                          <p:attrName>style.visibility</p:attrName>
                                        </p:attrNameLst>
                                      </p:cBhvr>
                                      <p:to>
                                        <p:strVal val="visible"/>
                                      </p:to>
                                    </p:set>
                                    <p:animEffect transition="in" filter="box(in)">
                                      <p:cBhvr>
                                        <p:cTn id="12" dur="1000"/>
                                        <p:tgtEl>
                                          <p:spTgt spid="71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1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1000" fill="hold"/>
                                        <p:tgtEl>
                                          <p:spTgt spid="7"/>
                                        </p:tgtEl>
                                        <p:attrNameLst>
                                          <p:attrName>ppt_x</p:attrName>
                                        </p:attrNameLst>
                                      </p:cBhvr>
                                      <p:tavLst>
                                        <p:tav tm="0">
                                          <p:val>
                                            <p:strVal val="#ppt_x"/>
                                          </p:val>
                                        </p:tav>
                                        <p:tav tm="100000">
                                          <p:val>
                                            <p:strVal val="#ppt_x"/>
                                          </p:val>
                                        </p:tav>
                                      </p:tavLst>
                                    </p:anim>
                                    <p:anim calcmode="lin" valueType="num">
                                      <p:cBhvr additive="base">
                                        <p:cTn id="23"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7" presetClass="entr" presetSubtype="4"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1000" fill="hold"/>
                                        <p:tgtEl>
                                          <p:spTgt spid="11"/>
                                        </p:tgtEl>
                                        <p:attrNameLst>
                                          <p:attrName>ppt_x</p:attrName>
                                        </p:attrNameLst>
                                      </p:cBhvr>
                                      <p:tavLst>
                                        <p:tav tm="0">
                                          <p:val>
                                            <p:strVal val="#ppt_x"/>
                                          </p:val>
                                        </p:tav>
                                        <p:tav tm="100000">
                                          <p:val>
                                            <p:strVal val="#ppt_x"/>
                                          </p:val>
                                        </p:tav>
                                      </p:tavLst>
                                    </p:anim>
                                    <p:anim calcmode="lin" valueType="num">
                                      <p:cBhvr additive="base">
                                        <p:cTn id="29"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62" name="Line 5"/>
          <p:cNvSpPr>
            <a:spLocks noChangeShapeType="1"/>
          </p:cNvSpPr>
          <p:nvPr/>
        </p:nvSpPr>
        <p:spPr bwMode="auto">
          <a:xfrm flipV="1">
            <a:off x="1908175" y="908050"/>
            <a:ext cx="2735263" cy="144463"/>
          </a:xfrm>
          <a:prstGeom prst="line">
            <a:avLst/>
          </a:prstGeom>
          <a:noFill/>
          <a:ln w="5080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A"/>
          </a:p>
        </p:txBody>
      </p:sp>
      <p:sp>
        <p:nvSpPr>
          <p:cNvPr id="40963" name="Line 6"/>
          <p:cNvSpPr>
            <a:spLocks noChangeShapeType="1"/>
          </p:cNvSpPr>
          <p:nvPr/>
        </p:nvSpPr>
        <p:spPr bwMode="auto">
          <a:xfrm>
            <a:off x="1979613" y="1125538"/>
            <a:ext cx="2016125" cy="1871662"/>
          </a:xfrm>
          <a:prstGeom prst="line">
            <a:avLst/>
          </a:prstGeom>
          <a:noFill/>
          <a:ln w="5080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A"/>
          </a:p>
        </p:txBody>
      </p:sp>
      <p:sp>
        <p:nvSpPr>
          <p:cNvPr id="40964" name="Oval 10"/>
          <p:cNvSpPr>
            <a:spLocks noChangeArrowheads="1"/>
          </p:cNvSpPr>
          <p:nvPr/>
        </p:nvSpPr>
        <p:spPr bwMode="auto">
          <a:xfrm>
            <a:off x="179388" y="2133600"/>
            <a:ext cx="1439862" cy="1008063"/>
          </a:xfrm>
          <a:prstGeom prst="ellipse">
            <a:avLst/>
          </a:prstGeom>
          <a:noFill/>
          <a:ln w="5715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a:solidFill>
                <a:srgbClr val="000000"/>
              </a:solidFill>
            </a:endParaRPr>
          </a:p>
        </p:txBody>
      </p:sp>
      <p:sp>
        <p:nvSpPr>
          <p:cNvPr id="40965" name="Oval 11"/>
          <p:cNvSpPr>
            <a:spLocks noChangeArrowheads="1"/>
          </p:cNvSpPr>
          <p:nvPr/>
        </p:nvSpPr>
        <p:spPr bwMode="auto">
          <a:xfrm>
            <a:off x="827088" y="3068638"/>
            <a:ext cx="1778000" cy="3455987"/>
          </a:xfrm>
          <a:prstGeom prst="ellipse">
            <a:avLst/>
          </a:prstGeom>
          <a:noFill/>
          <a:ln w="5715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a:solidFill>
                <a:srgbClr val="000000"/>
              </a:solidFill>
            </a:endParaRPr>
          </a:p>
        </p:txBody>
      </p:sp>
      <p:sp>
        <p:nvSpPr>
          <p:cNvPr id="40966" name="Oval 12"/>
          <p:cNvSpPr>
            <a:spLocks noChangeArrowheads="1"/>
          </p:cNvSpPr>
          <p:nvPr/>
        </p:nvSpPr>
        <p:spPr bwMode="auto">
          <a:xfrm>
            <a:off x="3635375" y="981075"/>
            <a:ext cx="1441450" cy="719138"/>
          </a:xfrm>
          <a:prstGeom prst="ellipse">
            <a:avLst/>
          </a:prstGeom>
          <a:noFill/>
          <a:ln w="5715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a:solidFill>
                <a:srgbClr val="000000"/>
              </a:solidFill>
            </a:endParaRPr>
          </a:p>
        </p:txBody>
      </p:sp>
      <p:sp>
        <p:nvSpPr>
          <p:cNvPr id="40967" name="Line 15"/>
          <p:cNvSpPr>
            <a:spLocks noChangeShapeType="1"/>
          </p:cNvSpPr>
          <p:nvPr/>
        </p:nvSpPr>
        <p:spPr bwMode="auto">
          <a:xfrm>
            <a:off x="1908175" y="1052513"/>
            <a:ext cx="1584325" cy="1871662"/>
          </a:xfrm>
          <a:prstGeom prst="line">
            <a:avLst/>
          </a:prstGeom>
          <a:noFill/>
          <a:ln w="5715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A"/>
          </a:p>
        </p:txBody>
      </p:sp>
      <p:sp>
        <p:nvSpPr>
          <p:cNvPr id="40968" name="Line 16"/>
          <p:cNvSpPr>
            <a:spLocks noChangeShapeType="1"/>
          </p:cNvSpPr>
          <p:nvPr/>
        </p:nvSpPr>
        <p:spPr bwMode="auto">
          <a:xfrm>
            <a:off x="1979613" y="1052513"/>
            <a:ext cx="2016125" cy="936625"/>
          </a:xfrm>
          <a:prstGeom prst="line">
            <a:avLst/>
          </a:prstGeom>
          <a:noFill/>
          <a:ln w="5715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CA"/>
          </a:p>
        </p:txBody>
      </p:sp>
      <p:sp>
        <p:nvSpPr>
          <p:cNvPr id="40969" name="Oval 17"/>
          <p:cNvSpPr>
            <a:spLocks noChangeArrowheads="1"/>
          </p:cNvSpPr>
          <p:nvPr/>
        </p:nvSpPr>
        <p:spPr bwMode="auto">
          <a:xfrm>
            <a:off x="0" y="333375"/>
            <a:ext cx="2124075" cy="1655763"/>
          </a:xfrm>
          <a:prstGeom prst="ellipse">
            <a:avLst/>
          </a:prstGeom>
          <a:noFill/>
          <a:ln w="5715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a:solidFill>
                <a:srgbClr val="0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7410" name="Rectangle 4"/>
          <p:cNvSpPr>
            <a:spLocks noGrp="1"/>
          </p:cNvSpPr>
          <p:nvPr>
            <p:ph/>
          </p:nvPr>
        </p:nvSpPr>
        <p:spPr/>
        <p:txBody>
          <a:bodyPr/>
          <a:lstStyle/>
          <a:p>
            <a:endParaRPr lang="fr-CA" smtClean="0"/>
          </a:p>
        </p:txBody>
      </p:sp>
    </p:spTree>
    <p:extLst>
      <p:ext uri="{BB962C8B-B14F-4D97-AF65-F5344CB8AC3E}">
        <p14:creationId xmlns:p14="http://schemas.microsoft.com/office/powerpoint/2010/main" val="39857147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Espace réservé du contenu 3" descr="ressources.voilier.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
        <p:nvSpPr>
          <p:cNvPr id="2" name="Titre 1"/>
          <p:cNvSpPr>
            <a:spLocks noGrp="1"/>
          </p:cNvSpPr>
          <p:nvPr>
            <p:ph type="title" idx="4294967295"/>
          </p:nvPr>
        </p:nvSpPr>
        <p:spPr>
          <a:xfrm>
            <a:off x="642938" y="4929188"/>
            <a:ext cx="8229600" cy="1143000"/>
          </a:xfrm>
        </p:spPr>
        <p:txBody>
          <a:bodyPr/>
          <a:lstStyle/>
          <a:p>
            <a:pPr algn="ctr" eaLnBrk="1" hangingPunct="1"/>
            <a:r>
              <a:rPr lang="en-CA" sz="4800" smtClean="0">
                <a:solidFill>
                  <a:srgbClr val="FFC000"/>
                </a:solidFill>
                <a:latin typeface="Times New Roman" pitchFamily="18" charset="0"/>
                <a:cs typeface="Times New Roman" pitchFamily="18" charset="0"/>
              </a:rPr>
              <a:t>Les cours de pilotage</a:t>
            </a:r>
            <a:endParaRPr lang="fr-FR" sz="4800" smtClean="0">
              <a:solidFill>
                <a:srgbClr val="FFC000"/>
              </a:solidFill>
              <a:latin typeface="Times New Roman" pitchFamily="18" charset="0"/>
              <a:cs typeface="Times New Roman" pitchFamily="18" charset="0"/>
            </a:endParaRP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re 1"/>
          <p:cNvSpPr>
            <a:spLocks noGrp="1"/>
          </p:cNvSpPr>
          <p:nvPr>
            <p:ph type="title"/>
          </p:nvPr>
        </p:nvSpPr>
        <p:spPr>
          <a:xfrm>
            <a:off x="457200" y="704850"/>
            <a:ext cx="8686800" cy="1143000"/>
          </a:xfrm>
        </p:spPr>
        <p:txBody>
          <a:bodyPr/>
          <a:lstStyle/>
          <a:p>
            <a:r>
              <a:rPr lang="fr-CA" smtClean="0"/>
              <a:t>Carrefour Canadien International</a:t>
            </a:r>
          </a:p>
        </p:txBody>
      </p:sp>
      <p:sp>
        <p:nvSpPr>
          <p:cNvPr id="45059" name="Espace réservé du contenu 2"/>
          <p:cNvSpPr>
            <a:spLocks noGrp="1"/>
          </p:cNvSpPr>
          <p:nvPr>
            <p:ph idx="1"/>
          </p:nvPr>
        </p:nvSpPr>
        <p:spPr>
          <a:xfrm>
            <a:off x="468313" y="1916113"/>
            <a:ext cx="8229600" cy="4389437"/>
          </a:xfrm>
        </p:spPr>
        <p:txBody>
          <a:bodyPr/>
          <a:lstStyle/>
          <a:p>
            <a:pPr marL="0" indent="0">
              <a:buFont typeface="Wingdings 2" pitchFamily="18" charset="2"/>
              <a:buNone/>
            </a:pPr>
            <a:endParaRPr lang="fr-CA" smtClean="0"/>
          </a:p>
        </p:txBody>
      </p:sp>
      <p:pic>
        <p:nvPicPr>
          <p:cNvPr id="45060" name="Picture 3" descr="C:\Users\Angele\Pictures\Conférence aide internationale\photo217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2133600"/>
            <a:ext cx="41910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descr="carte-amerique-centrale"/>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
        <p:nvSpPr>
          <p:cNvPr id="47107" name="Oval 4"/>
          <p:cNvSpPr>
            <a:spLocks noChangeArrowheads="1"/>
          </p:cNvSpPr>
          <p:nvPr/>
        </p:nvSpPr>
        <p:spPr bwMode="auto">
          <a:xfrm>
            <a:off x="2916238" y="2420938"/>
            <a:ext cx="2376487" cy="1655762"/>
          </a:xfrm>
          <a:prstGeom prst="ellipse">
            <a:avLst/>
          </a:prstGeom>
          <a:noFill/>
          <a:ln w="5715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a:solidFill>
                <a:srgbClr val="0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9"/>
          <p:cNvSpPr>
            <a:spLocks noGrp="1"/>
          </p:cNvSpPr>
          <p:nvPr>
            <p:ph type="title"/>
          </p:nvPr>
        </p:nvSpPr>
        <p:spPr>
          <a:xfrm>
            <a:off x="457200" y="333375"/>
            <a:ext cx="8229600" cy="935038"/>
          </a:xfrm>
        </p:spPr>
        <p:txBody>
          <a:bodyPr/>
          <a:lstStyle/>
          <a:p>
            <a:r>
              <a:rPr lang="fr-CA" smtClean="0">
                <a:solidFill>
                  <a:schemeClr val="accent1"/>
                </a:solidFill>
              </a:rPr>
              <a:t>El Salvador et la guerre</a:t>
            </a:r>
          </a:p>
        </p:txBody>
      </p:sp>
      <p:pic>
        <p:nvPicPr>
          <p:cNvPr id="48131" name="Picture 12" descr="El Salvador Manifestation FMLN jeunes"/>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1844675"/>
            <a:ext cx="4038600" cy="4105275"/>
          </a:xfrm>
        </p:spPr>
      </p:pic>
      <p:pic>
        <p:nvPicPr>
          <p:cNvPr id="48132"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16463" y="1844675"/>
            <a:ext cx="4038600" cy="413861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p:nvPr>
        </p:nvSpPr>
        <p:spPr/>
        <p:txBody>
          <a:bodyPr/>
          <a:lstStyle/>
          <a:p>
            <a:pPr algn="r"/>
            <a:r>
              <a:rPr lang="fr-CA" smtClean="0"/>
              <a:t>			Amérique du sud: </a:t>
            </a:r>
            <a:r>
              <a:rPr lang="fr-CA" sz="3600" smtClean="0"/>
              <a:t>Équateur, Pérou, Bolivie, Chili, Argentine</a:t>
            </a:r>
          </a:p>
        </p:txBody>
      </p:sp>
      <p:pic>
        <p:nvPicPr>
          <p:cNvPr id="51203" name="Picture 3" descr="Les chemins de montagn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1989138"/>
            <a:ext cx="4038600" cy="4176712"/>
          </a:xfrm>
        </p:spPr>
      </p:pic>
      <p:pic>
        <p:nvPicPr>
          <p:cNvPr id="51204"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68875" y="1935163"/>
            <a:ext cx="3397250" cy="438943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p:nvPr>
        </p:nvSpPr>
        <p:spPr>
          <a:xfrm>
            <a:off x="457200" y="704850"/>
            <a:ext cx="8229600" cy="852488"/>
          </a:xfrm>
        </p:spPr>
        <p:txBody>
          <a:bodyPr/>
          <a:lstStyle/>
          <a:p>
            <a:r>
              <a:rPr lang="fr-CA" smtClean="0"/>
              <a:t>Les femmes en mouvement</a:t>
            </a:r>
          </a:p>
        </p:txBody>
      </p:sp>
      <p:sp>
        <p:nvSpPr>
          <p:cNvPr id="52227" name="Rectangle 3"/>
          <p:cNvSpPr>
            <a:spLocks noGrp="1"/>
          </p:cNvSpPr>
          <p:nvPr>
            <p:ph type="body" idx="1"/>
          </p:nvPr>
        </p:nvSpPr>
        <p:spPr/>
        <p:txBody>
          <a:bodyPr/>
          <a:lstStyle/>
          <a:p>
            <a:endParaRPr lang="fr-CA" smtClean="0"/>
          </a:p>
        </p:txBody>
      </p:sp>
      <p:pic>
        <p:nvPicPr>
          <p:cNvPr id="52228" name="Picture 4" descr="PArtenaires Inter Pares Péro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801813"/>
            <a:ext cx="7920038" cy="457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re 1"/>
          <p:cNvSpPr>
            <a:spLocks noGrp="1"/>
          </p:cNvSpPr>
          <p:nvPr>
            <p:ph type="title" idx="4294967295"/>
          </p:nvPr>
        </p:nvSpPr>
        <p:spPr>
          <a:xfrm>
            <a:off x="395288" y="981075"/>
            <a:ext cx="8229600" cy="1008063"/>
          </a:xfrm>
        </p:spPr>
        <p:txBody>
          <a:bodyPr/>
          <a:lstStyle/>
          <a:p>
            <a:pPr algn="ctr" eaLnBrk="1" hangingPunct="1"/>
            <a:r>
              <a:rPr lang="fr-FR" sz="4400" smtClean="0">
                <a:solidFill>
                  <a:schemeClr val="accent1"/>
                </a:solidFill>
                <a:latin typeface="Times New Roman" pitchFamily="18" charset="0"/>
                <a:cs typeface="Times New Roman" pitchFamily="18" charset="0"/>
              </a:rPr>
              <a:t>Sénégal 1997 </a:t>
            </a:r>
            <a:br>
              <a:rPr lang="fr-FR" sz="4400" smtClean="0">
                <a:solidFill>
                  <a:schemeClr val="accent1"/>
                </a:solidFill>
                <a:latin typeface="Times New Roman" pitchFamily="18" charset="0"/>
                <a:cs typeface="Times New Roman" pitchFamily="18" charset="0"/>
              </a:rPr>
            </a:br>
            <a:r>
              <a:rPr lang="fr-FR" sz="4400" smtClean="0">
                <a:solidFill>
                  <a:schemeClr val="accent1"/>
                </a:solidFill>
                <a:latin typeface="Times New Roman" pitchFamily="18" charset="0"/>
                <a:cs typeface="Times New Roman" pitchFamily="18" charset="0"/>
              </a:rPr>
              <a:t>Québec sans frontières </a:t>
            </a:r>
          </a:p>
        </p:txBody>
      </p:sp>
      <p:pic>
        <p:nvPicPr>
          <p:cNvPr id="53251" name="Picture 6" descr="Sénégal 1997 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420938"/>
            <a:ext cx="6697662" cy="443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re 1"/>
          <p:cNvSpPr>
            <a:spLocks noGrp="1"/>
          </p:cNvSpPr>
          <p:nvPr>
            <p:ph type="title"/>
          </p:nvPr>
        </p:nvSpPr>
        <p:spPr/>
        <p:txBody>
          <a:bodyPr/>
          <a:lstStyle/>
          <a:p>
            <a:r>
              <a:rPr lang="fr-CA" smtClean="0"/>
              <a:t>Inter Pares : Entre égaux</a:t>
            </a:r>
          </a:p>
        </p:txBody>
      </p:sp>
      <p:sp>
        <p:nvSpPr>
          <p:cNvPr id="54275" name="Espace réservé du contenu 2"/>
          <p:cNvSpPr>
            <a:spLocks noGrp="1"/>
          </p:cNvSpPr>
          <p:nvPr>
            <p:ph idx="1"/>
          </p:nvPr>
        </p:nvSpPr>
        <p:spPr/>
        <p:txBody>
          <a:bodyPr/>
          <a:lstStyle/>
          <a:p>
            <a:endParaRPr lang="fr-CA" smtClean="0"/>
          </a:p>
        </p:txBody>
      </p:sp>
      <p:pic>
        <p:nvPicPr>
          <p:cNvPr id="54276" name="Picture 2" descr="C:\Users\Angele\Pictures\Conférence aide internationale\Inter Pa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49500"/>
            <a:ext cx="8861425"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Espace réservé du contenu 3" descr="ressources.voilier.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
        <p:nvSpPr>
          <p:cNvPr id="2" name="Titre 1"/>
          <p:cNvSpPr>
            <a:spLocks noGrp="1"/>
          </p:cNvSpPr>
          <p:nvPr>
            <p:ph type="title" idx="4294967295"/>
          </p:nvPr>
        </p:nvSpPr>
        <p:spPr>
          <a:xfrm>
            <a:off x="642938" y="4929188"/>
            <a:ext cx="8229600" cy="1143000"/>
          </a:xfrm>
        </p:spPr>
        <p:txBody>
          <a:bodyPr/>
          <a:lstStyle/>
          <a:p>
            <a:pPr algn="ctr" eaLnBrk="1" hangingPunct="1"/>
            <a:r>
              <a:rPr lang="en-CA" sz="4800" smtClean="0">
                <a:solidFill>
                  <a:srgbClr val="FFC000"/>
                </a:solidFill>
                <a:latin typeface="Times New Roman" pitchFamily="18" charset="0"/>
                <a:cs typeface="Times New Roman" pitchFamily="18" charset="0"/>
              </a:rPr>
              <a:t>Avancer avec les partenaires</a:t>
            </a:r>
            <a:endParaRPr lang="fr-FR" sz="4800" smtClean="0">
              <a:solidFill>
                <a:srgbClr val="FFC000"/>
              </a:solidFill>
              <a:latin typeface="Times New Roman" pitchFamily="18" charset="0"/>
              <a:cs typeface="Times New Roman" pitchFamily="18" charset="0"/>
            </a:endParaRPr>
          </a:p>
        </p:txBody>
      </p:sp>
    </p:spTree>
  </p:cSld>
  <p:clrMapOvr>
    <a:masterClrMapping/>
  </p:clrMapOvr>
  <p:transition spd="slow" advClick="0">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Amerique_s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p:nvPr>
        </p:nvSpPr>
        <p:spPr/>
        <p:txBody>
          <a:bodyPr/>
          <a:lstStyle/>
          <a:p>
            <a:r>
              <a:rPr lang="fr-CA" sz="4600" smtClean="0"/>
              <a:t>Pour la justice sociale entre égaux</a:t>
            </a:r>
          </a:p>
        </p:txBody>
      </p:sp>
      <p:pic>
        <p:nvPicPr>
          <p:cNvPr id="57347" name="Picture 6" descr="Consultation Inter Pares Nicaragua 00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1916113"/>
            <a:ext cx="4038600" cy="4392612"/>
          </a:xfrm>
        </p:spPr>
      </p:pic>
      <p:pic>
        <p:nvPicPr>
          <p:cNvPr id="57348" name="Picture 7" descr="Consultation Inter Pares Nicaragua 00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1916113"/>
            <a:ext cx="4038600" cy="4392612"/>
          </a:xfrm>
        </p:spPr>
      </p:pic>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p:cNvSpPr>
          <p:nvPr>
            <p:ph type="title"/>
          </p:nvPr>
        </p:nvSpPr>
        <p:spPr>
          <a:xfrm>
            <a:off x="457200" y="704850"/>
            <a:ext cx="8229600" cy="923925"/>
          </a:xfrm>
        </p:spPr>
        <p:txBody>
          <a:bodyPr/>
          <a:lstStyle/>
          <a:p>
            <a:r>
              <a:rPr lang="fr-CA" smtClean="0"/>
              <a:t>Définir ensemble les priorités</a:t>
            </a:r>
          </a:p>
        </p:txBody>
      </p:sp>
      <p:pic>
        <p:nvPicPr>
          <p:cNvPr id="58371" name="Picture 7" descr="Consultation Inter Pares Nicaragua"/>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1916113"/>
            <a:ext cx="4038600" cy="4608512"/>
          </a:xfrm>
        </p:spPr>
      </p:pic>
      <p:pic>
        <p:nvPicPr>
          <p:cNvPr id="58372" name="Picture 8" descr="Mexique mission Retour Guatemalteque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1916113"/>
            <a:ext cx="4038600" cy="4608512"/>
          </a:xfr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p:cNvSpPr>
          <p:nvPr>
            <p:ph type="title"/>
          </p:nvPr>
        </p:nvSpPr>
        <p:spPr>
          <a:xfrm>
            <a:off x="457200" y="704850"/>
            <a:ext cx="8229600" cy="708025"/>
          </a:xfrm>
        </p:spPr>
        <p:txBody>
          <a:bodyPr/>
          <a:lstStyle/>
          <a:p>
            <a:r>
              <a:rPr lang="fr-CA" sz="4600" smtClean="0"/>
              <a:t>Se concerter entre ONG</a:t>
            </a:r>
          </a:p>
        </p:txBody>
      </p:sp>
      <p:pic>
        <p:nvPicPr>
          <p:cNvPr id="59395" name="Picture 7" descr="Partenaires Inter Pares Pérou 00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50825" y="1916113"/>
            <a:ext cx="4244975" cy="4465637"/>
          </a:xfrm>
        </p:spPr>
      </p:pic>
      <p:pic>
        <p:nvPicPr>
          <p:cNvPr id="59396" name="Picture 8" descr="Partenaires Inter Pares Pérou 00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1916113"/>
            <a:ext cx="4171950" cy="4465637"/>
          </a:xfr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p:nvPr>
        </p:nvSpPr>
        <p:spPr>
          <a:xfrm>
            <a:off x="457200" y="704850"/>
            <a:ext cx="8229600" cy="779463"/>
          </a:xfrm>
        </p:spPr>
        <p:txBody>
          <a:bodyPr/>
          <a:lstStyle/>
          <a:p>
            <a:r>
              <a:rPr lang="fr-CA" sz="4600" smtClean="0"/>
              <a:t>En route vers d’autres aventures</a:t>
            </a:r>
          </a:p>
        </p:txBody>
      </p:sp>
      <p:pic>
        <p:nvPicPr>
          <p:cNvPr id="60419" name="Espace réservé du contenu 3" descr="ressources.voilier.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908175" y="1935163"/>
            <a:ext cx="5327650" cy="4389437"/>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p:cNvSpPr>
          <p:nvPr>
            <p:ph type="title"/>
          </p:nvPr>
        </p:nvSpPr>
        <p:spPr>
          <a:xfrm>
            <a:off x="457200" y="704850"/>
            <a:ext cx="8229600" cy="852488"/>
          </a:xfrm>
        </p:spPr>
        <p:txBody>
          <a:bodyPr/>
          <a:lstStyle/>
          <a:p>
            <a:r>
              <a:rPr lang="fr-CA" smtClean="0"/>
              <a:t>L’Assemblée nationale</a:t>
            </a:r>
          </a:p>
        </p:txBody>
      </p:sp>
      <p:sp>
        <p:nvSpPr>
          <p:cNvPr id="61443" name="Rectangle 5"/>
          <p:cNvSpPr>
            <a:spLocks noGrp="1"/>
          </p:cNvSpPr>
          <p:nvPr>
            <p:ph idx="1"/>
          </p:nvPr>
        </p:nvSpPr>
        <p:spPr/>
        <p:txBody>
          <a:bodyPr/>
          <a:lstStyle/>
          <a:p>
            <a:endParaRPr lang="fr-CA" smtClean="0"/>
          </a:p>
        </p:txBody>
      </p:sp>
      <p:pic>
        <p:nvPicPr>
          <p:cNvPr id="61444" name="Picture 7" descr="parlement_quebe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04975"/>
            <a:ext cx="6867525"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Amerique_s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Rectangle 3"/>
          <p:cNvSpPr>
            <a:spLocks noGrp="1"/>
          </p:cNvSpPr>
          <p:nvPr>
            <p:ph type="title"/>
          </p:nvPr>
        </p:nvSpPr>
        <p:spPr/>
        <p:txBody>
          <a:bodyPr/>
          <a:lstStyle/>
          <a:p>
            <a:endParaRPr lang="fr-CA" smtClean="0"/>
          </a:p>
        </p:txBody>
      </p:sp>
      <p:sp>
        <p:nvSpPr>
          <p:cNvPr id="62468" name="Rectangle 4"/>
          <p:cNvSpPr>
            <a:spLocks noGrp="1"/>
          </p:cNvSpPr>
          <p:nvPr>
            <p:ph idx="1"/>
          </p:nvPr>
        </p:nvSpPr>
        <p:spPr/>
        <p:txBody>
          <a:bodyPr/>
          <a:lstStyle/>
          <a:p>
            <a:endParaRPr lang="fr-CA"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1"/>
          <p:cNvSpPr>
            <a:spLocks noGrp="1"/>
          </p:cNvSpPr>
          <p:nvPr>
            <p:ph type="title"/>
          </p:nvPr>
        </p:nvSpPr>
        <p:spPr/>
        <p:txBody>
          <a:bodyPr/>
          <a:lstStyle/>
          <a:p>
            <a:endParaRPr lang="fr-CA" smtClean="0"/>
          </a:p>
        </p:txBody>
      </p:sp>
      <p:sp>
        <p:nvSpPr>
          <p:cNvPr id="63491" name="Rectangle 12"/>
          <p:cNvSpPr>
            <a:spLocks noGrp="1"/>
          </p:cNvSpPr>
          <p:nvPr>
            <p:ph idx="1"/>
          </p:nvPr>
        </p:nvSpPr>
        <p:spPr/>
        <p:txBody>
          <a:bodyPr/>
          <a:lstStyle/>
          <a:p>
            <a:endParaRPr lang="fr-CA" smtClean="0"/>
          </a:p>
        </p:txBody>
      </p:sp>
      <p:pic>
        <p:nvPicPr>
          <p:cNvPr id="63492" name="Picture 8" descr="langu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2420938"/>
            <a:ext cx="504825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p:cNvSpPr>
          <p:nvPr>
            <p:ph type="title"/>
          </p:nvPr>
        </p:nvSpPr>
        <p:spPr>
          <a:xfrm>
            <a:off x="468313" y="404813"/>
            <a:ext cx="8229600" cy="1143000"/>
          </a:xfrm>
        </p:spPr>
        <p:txBody>
          <a:bodyPr/>
          <a:lstStyle/>
          <a:p>
            <a:r>
              <a:rPr lang="fr-CA" smtClean="0"/>
              <a:t>Les missions internationales</a:t>
            </a:r>
          </a:p>
        </p:txBody>
      </p:sp>
      <p:pic>
        <p:nvPicPr>
          <p:cNvPr id="64515" name="Picture 7" descr="Foto Oficial 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95288" y="2060575"/>
            <a:ext cx="4032250" cy="4392613"/>
          </a:xfrm>
        </p:spPr>
      </p:pic>
      <p:pic>
        <p:nvPicPr>
          <p:cNvPr id="64516" name="Picture 8" descr="Sesion Solemne 36"/>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87900" y="2133600"/>
            <a:ext cx="3960813" cy="4175125"/>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13" descr="logo"/>
          <p:cNvPicPr>
            <a:picLocks noGrp="1"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827088" y="0"/>
            <a:ext cx="1333500" cy="1700213"/>
          </a:xfrm>
        </p:spPr>
      </p:pic>
      <p:pic>
        <p:nvPicPr>
          <p:cNvPr id="67587" name="Picture 15" descr="Réseau des femmes parlementaires des Amériqu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0"/>
            <a:ext cx="4284662"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16" descr="Réseau des femmes Vénésuela 2003"/>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1116013" y="1700213"/>
            <a:ext cx="6408737" cy="4848225"/>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4"/>
          <p:cNvSpPr>
            <a:spLocks noGrp="1"/>
          </p:cNvSpPr>
          <p:nvPr>
            <p:ph type="title"/>
          </p:nvPr>
        </p:nvSpPr>
        <p:spPr>
          <a:xfrm>
            <a:off x="196850" y="260350"/>
            <a:ext cx="8964613" cy="1143000"/>
          </a:xfrm>
        </p:spPr>
        <p:txBody>
          <a:bodyPr/>
          <a:lstStyle/>
          <a:p>
            <a:r>
              <a:rPr lang="fr-CA" smtClean="0"/>
              <a:t>	Social International University</a:t>
            </a:r>
          </a:p>
        </p:txBody>
      </p:sp>
      <p:pic>
        <p:nvPicPr>
          <p:cNvPr id="73731" name="Picture 8"/>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38188" y="2614613"/>
            <a:ext cx="3476625" cy="3028950"/>
          </a:xfrm>
        </p:spPr>
      </p:pic>
      <p:sp>
        <p:nvSpPr>
          <p:cNvPr id="73732" name="Espace réservé du contenu 1"/>
          <p:cNvSpPr>
            <a:spLocks noGrp="1"/>
          </p:cNvSpPr>
          <p:nvPr>
            <p:ph sz="half" idx="2"/>
          </p:nvPr>
        </p:nvSpPr>
        <p:spPr>
          <a:xfrm>
            <a:off x="4648200" y="1773238"/>
            <a:ext cx="4038600" cy="4551362"/>
          </a:xfrm>
        </p:spPr>
        <p:txBody>
          <a:bodyPr/>
          <a:lstStyle/>
          <a:p>
            <a:r>
              <a:rPr lang="es-ES" sz="2000" b="1" smtClean="0"/>
              <a:t>Sobre el Diploma</a:t>
            </a:r>
            <a:endParaRPr lang="es-ES" sz="2000" smtClean="0"/>
          </a:p>
          <a:p>
            <a:pPr>
              <a:spcBef>
                <a:spcPct val="0"/>
              </a:spcBef>
            </a:pPr>
            <a:r>
              <a:rPr lang="es-ES" sz="1800" smtClean="0"/>
              <a:t>La gestión de proyectos globales merece el desarrollo de las habilidades necesarias que permitan crear las condiciones que nos acerquen al éxito. El estudio de las idiosincrasias locales, el manejo de los tiempos, la búsqueda de socios internacionales y el manejo del idioma son algunas de las herramientas a desarrollar en este diploma internacional con la colaboración directa de especialistas en el tema con alta experiencia en la gestión y desarrollo de proyectos internacionales.</a:t>
            </a:r>
          </a:p>
          <a:p>
            <a:endParaRPr lang="fr-CA" smtClean="0"/>
          </a:p>
        </p:txBody>
      </p:sp>
    </p:spTree>
  </p:cSld>
  <p:clrMapOvr>
    <a:masterClrMapping/>
  </p:clrMapOvr>
  <p:timing>
    <p:tnLst>
      <p:par>
        <p:cTn id="1" dur="indefinite" restart="never" nodeType="tmRoot"/>
      </p:par>
    </p:tnLst>
  </p:timing>
</p:sld>
</file>

<file path=ppt/theme/_rels/theme7.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ébit">
  <a:themeElements>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Débit">
      <a:majorFont>
        <a:latin typeface="Calibri"/>
        <a:ea typeface=""/>
        <a:cs typeface=""/>
      </a:majorFont>
      <a:minorFont>
        <a:latin typeface="Constant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ébit">
  <a:themeElements>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Débit">
      <a:majorFont>
        <a:latin typeface="Calibri"/>
        <a:ea typeface=""/>
        <a:cs typeface=""/>
      </a:majorFont>
      <a:minorFont>
        <a:latin typeface="Constant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ébit">
  <a:themeElements>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Débit">
      <a:majorFont>
        <a:latin typeface="Calibri"/>
        <a:ea typeface=""/>
        <a:cs typeface=""/>
      </a:majorFont>
      <a:minorFont>
        <a:latin typeface="Constant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ébit">
  <a:themeElements>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Débit">
      <a:majorFont>
        <a:latin typeface="Calibri"/>
        <a:ea typeface=""/>
        <a:cs typeface=""/>
      </a:majorFont>
      <a:minorFont>
        <a:latin typeface="Constant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9_Débit">
  <a:themeElements>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Débit">
      <a:majorFont>
        <a:latin typeface="Calibri"/>
        <a:ea typeface=""/>
        <a:cs typeface=""/>
      </a:majorFont>
      <a:minorFont>
        <a:latin typeface="Constant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5_Débit">
  <a:themeElements>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Débit">
      <a:majorFont>
        <a:latin typeface="Calibri"/>
        <a:ea typeface=""/>
        <a:cs typeface=""/>
      </a:majorFont>
      <a:minorFont>
        <a:latin typeface="Constant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8.xml><?xml version="1.0" encoding="utf-8"?>
<a:theme xmlns:a="http://schemas.openxmlformats.org/drawingml/2006/main" name="19_Débit">
  <a:themeElements>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Débit">
      <a:majorFont>
        <a:latin typeface="Calibri"/>
        <a:ea typeface=""/>
        <a:cs typeface=""/>
      </a:majorFont>
      <a:minorFont>
        <a:latin typeface="Constant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2_Débit">
  <a:themeElements>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Débit">
      <a:majorFont>
        <a:latin typeface="Calibri"/>
        <a:ea typeface=""/>
        <a:cs typeface=""/>
      </a:majorFont>
      <a:minorFont>
        <a:latin typeface="Constant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4_Débit">
  <a:themeElements>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Débit">
      <a:majorFont>
        <a:latin typeface="Calibri"/>
        <a:ea typeface=""/>
        <a:cs typeface=""/>
      </a:majorFont>
      <a:minorFont>
        <a:latin typeface="Constant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5_Débit">
  <a:themeElements>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Débit">
      <a:majorFont>
        <a:latin typeface="Calibri"/>
        <a:ea typeface=""/>
        <a:cs typeface=""/>
      </a:majorFont>
      <a:minorFont>
        <a:latin typeface="Constant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ébit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2415</TotalTime>
  <Words>90</Words>
  <Application>Microsoft Office PowerPoint</Application>
  <PresentationFormat>Affichage à l'écran (4:3)</PresentationFormat>
  <Paragraphs>26</Paragraphs>
  <Slides>26</Slides>
  <Notes>0</Notes>
  <HiddenSlides>0</HiddenSlides>
  <MMClips>0</MMClips>
  <ScaleCrop>false</ScaleCrop>
  <HeadingPairs>
    <vt:vector size="4" baseType="variant">
      <vt:variant>
        <vt:lpstr>Thème</vt:lpstr>
      </vt:variant>
      <vt:variant>
        <vt:i4>11</vt:i4>
      </vt:variant>
      <vt:variant>
        <vt:lpstr>Titres des diapositives</vt:lpstr>
      </vt:variant>
      <vt:variant>
        <vt:i4>26</vt:i4>
      </vt:variant>
    </vt:vector>
  </HeadingPairs>
  <TitlesOfParts>
    <vt:vector size="37" baseType="lpstr">
      <vt:lpstr>Débit</vt:lpstr>
      <vt:lpstr>1_Débit</vt:lpstr>
      <vt:lpstr>2_Débit</vt:lpstr>
      <vt:lpstr>3_Débit</vt:lpstr>
      <vt:lpstr>9_Débit</vt:lpstr>
      <vt:lpstr>15_Débit</vt:lpstr>
      <vt:lpstr>Capitaux</vt:lpstr>
      <vt:lpstr>19_Débit</vt:lpstr>
      <vt:lpstr>22_Débit</vt:lpstr>
      <vt:lpstr>4_Débit</vt:lpstr>
      <vt:lpstr>5_Débit</vt:lpstr>
      <vt:lpstr>Présentation PowerPoint</vt:lpstr>
      <vt:lpstr>Présentation PowerPoint</vt:lpstr>
      <vt:lpstr>Les aventures d’Angèle</vt:lpstr>
      <vt:lpstr>Le bateau </vt:lpstr>
      <vt:lpstr>Présentation PowerPoint</vt:lpstr>
      <vt:lpstr>Présentation PowerPoint</vt:lpstr>
      <vt:lpstr>Les cours de pilotage</vt:lpstr>
      <vt:lpstr>Carrefour Canadien International</vt:lpstr>
      <vt:lpstr>Présentation PowerPoint</vt:lpstr>
      <vt:lpstr>El Salvador et la guerre</vt:lpstr>
      <vt:lpstr>   Amérique du sud: Équateur, Pérou, Bolivie, Chili, Argentine</vt:lpstr>
      <vt:lpstr>Les femmes en mouvement</vt:lpstr>
      <vt:lpstr>Sénégal 1997  Québec sans frontières </vt:lpstr>
      <vt:lpstr>Inter Pares : Entre égaux</vt:lpstr>
      <vt:lpstr>Avancer avec les partenaires</vt:lpstr>
      <vt:lpstr>Présentation PowerPoint</vt:lpstr>
      <vt:lpstr>Pour la justice sociale entre égaux</vt:lpstr>
      <vt:lpstr>Définir ensemble les priorités</vt:lpstr>
      <vt:lpstr>Se concerter entre ONG</vt:lpstr>
      <vt:lpstr>En route vers d’autres aventures</vt:lpstr>
      <vt:lpstr>L’Assemblée nationale</vt:lpstr>
      <vt:lpstr>Présentation PowerPoint</vt:lpstr>
      <vt:lpstr>Présentation PowerPoint</vt:lpstr>
      <vt:lpstr>Les missions internationales</vt:lpstr>
      <vt:lpstr>Présentation PowerPoint</vt:lpstr>
      <vt:lpstr> Social International University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aventures d'Angèle</dc:title>
  <dc:creator>Angèle Bouffard</dc:creator>
  <cp:lastModifiedBy>Angele</cp:lastModifiedBy>
  <cp:revision>318</cp:revision>
  <cp:lastPrinted>2013-04-29T17:22:32Z</cp:lastPrinted>
  <dcterms:created xsi:type="dcterms:W3CDTF">2009-06-14T18:34:47Z</dcterms:created>
  <dcterms:modified xsi:type="dcterms:W3CDTF">2013-10-09T10:00:12Z</dcterms:modified>
</cp:coreProperties>
</file>